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9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slides/slide89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9"/>
  </p:notesMasterIdLst>
  <p:sldIdLst>
    <p:sldId id="328" r:id="rId2"/>
    <p:sldId id="338" r:id="rId3"/>
    <p:sldId id="339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340" r:id="rId12"/>
    <p:sldId id="267" r:id="rId13"/>
    <p:sldId id="268" r:id="rId14"/>
    <p:sldId id="337" r:id="rId15"/>
    <p:sldId id="269" r:id="rId16"/>
    <p:sldId id="271" r:id="rId17"/>
    <p:sldId id="272" r:id="rId18"/>
    <p:sldId id="273" r:id="rId19"/>
    <p:sldId id="274" r:id="rId20"/>
    <p:sldId id="276" r:id="rId21"/>
    <p:sldId id="277" r:id="rId22"/>
    <p:sldId id="278" r:id="rId23"/>
    <p:sldId id="279" r:id="rId24"/>
    <p:sldId id="281" r:id="rId25"/>
    <p:sldId id="282" r:id="rId26"/>
    <p:sldId id="283" r:id="rId27"/>
    <p:sldId id="285" r:id="rId28"/>
    <p:sldId id="286" r:id="rId29"/>
    <p:sldId id="287" r:id="rId30"/>
    <p:sldId id="288" r:id="rId31"/>
    <p:sldId id="289" r:id="rId32"/>
    <p:sldId id="290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41" r:id="rId43"/>
    <p:sldId id="342" r:id="rId44"/>
    <p:sldId id="343" r:id="rId45"/>
    <p:sldId id="303" r:id="rId46"/>
    <p:sldId id="304" r:id="rId47"/>
    <p:sldId id="305" r:id="rId48"/>
    <p:sldId id="306" r:id="rId49"/>
    <p:sldId id="317" r:id="rId50"/>
    <p:sldId id="320" r:id="rId51"/>
    <p:sldId id="321" r:id="rId52"/>
    <p:sldId id="322" r:id="rId53"/>
    <p:sldId id="323" r:id="rId54"/>
    <p:sldId id="326" r:id="rId55"/>
    <p:sldId id="329" r:id="rId56"/>
    <p:sldId id="330" r:id="rId57"/>
    <p:sldId id="331" r:id="rId58"/>
    <p:sldId id="336" r:id="rId59"/>
    <p:sldId id="335" r:id="rId60"/>
    <p:sldId id="332" r:id="rId61"/>
    <p:sldId id="344" r:id="rId62"/>
    <p:sldId id="394" r:id="rId63"/>
    <p:sldId id="395" r:id="rId64"/>
    <p:sldId id="415" r:id="rId65"/>
    <p:sldId id="347" r:id="rId66"/>
    <p:sldId id="349" r:id="rId67"/>
    <p:sldId id="355" r:id="rId68"/>
    <p:sldId id="356" r:id="rId69"/>
    <p:sldId id="357" r:id="rId70"/>
    <p:sldId id="366" r:id="rId71"/>
    <p:sldId id="367" r:id="rId72"/>
    <p:sldId id="368" r:id="rId73"/>
    <p:sldId id="374" r:id="rId74"/>
    <p:sldId id="375" r:id="rId75"/>
    <p:sldId id="387" r:id="rId76"/>
    <p:sldId id="388" r:id="rId77"/>
    <p:sldId id="396" r:id="rId78"/>
    <p:sldId id="397" r:id="rId79"/>
    <p:sldId id="398" r:id="rId80"/>
    <p:sldId id="391" r:id="rId81"/>
    <p:sldId id="392" r:id="rId82"/>
    <p:sldId id="393" r:id="rId83"/>
    <p:sldId id="399" r:id="rId84"/>
    <p:sldId id="417" r:id="rId85"/>
    <p:sldId id="400" r:id="rId86"/>
    <p:sldId id="401" r:id="rId87"/>
    <p:sldId id="403" r:id="rId88"/>
    <p:sldId id="404" r:id="rId89"/>
    <p:sldId id="418" r:id="rId90"/>
    <p:sldId id="405" r:id="rId91"/>
    <p:sldId id="408" r:id="rId92"/>
    <p:sldId id="409" r:id="rId93"/>
    <p:sldId id="412" r:id="rId94"/>
    <p:sldId id="413" r:id="rId95"/>
    <p:sldId id="410" r:id="rId96"/>
    <p:sldId id="414" r:id="rId97"/>
    <p:sldId id="416" r:id="rId9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51" autoAdjust="0"/>
    <p:restoredTop sz="94638" autoAdjust="0"/>
  </p:normalViewPr>
  <p:slideViewPr>
    <p:cSldViewPr>
      <p:cViewPr varScale="1">
        <p:scale>
          <a:sx n="86" d="100"/>
          <a:sy n="86" d="100"/>
        </p:scale>
        <p:origin x="-5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09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notesMaster" Target="notesMasters/notesMaster1.xml"/><Relationship Id="rId10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14FE42-1DAD-47D7-B697-FA056AE9D920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DF9EF7-1719-452C-A7F8-28884360AAE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</a:t>
            </a:r>
            <a:r>
              <a:rPr lang="en-US" baseline="0" dirty="0" smtClean="0"/>
              <a:t> is a meaning of healthy person?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6BE7C-F96B-41EE-8ACF-7F5C92AB6109}" type="slidenum">
              <a:rPr lang="en-IN" smtClean="0"/>
              <a:pPr/>
              <a:t>15</a:t>
            </a:fld>
            <a:endParaRPr lang="en-IN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many</a:t>
            </a:r>
            <a:r>
              <a:rPr lang="en-US" baseline="0" dirty="0" smtClean="0"/>
              <a:t> people like </a:t>
            </a:r>
            <a:r>
              <a:rPr lang="en-US" baseline="0" dirty="0" err="1" smtClean="0"/>
              <a:t>Shaharukh</a:t>
            </a:r>
            <a:r>
              <a:rPr lang="en-US" baseline="0" dirty="0" smtClean="0"/>
              <a:t> Khan? Why? He is hero and having cigarette in his </a:t>
            </a:r>
            <a:r>
              <a:rPr lang="en-US" baseline="0" dirty="0" smtClean="0">
                <a:solidFill>
                  <a:srgbClr val="FF0000"/>
                </a:solidFill>
              </a:rPr>
              <a:t>mouth/ lips.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6BE7C-F96B-41EE-8ACF-7F5C92AB6109}" type="slidenum">
              <a:rPr lang="en-IN" smtClean="0"/>
              <a:pPr/>
              <a:t>17</a:t>
            </a:fld>
            <a:endParaRPr lang="en-IN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 you know how many lives we lost daily and annually in India?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6BE7C-F96B-41EE-8ACF-7F5C92AB6109}" type="slidenum">
              <a:rPr lang="en-IN" smtClean="0"/>
              <a:pPr/>
              <a:t>19</a:t>
            </a:fld>
            <a:endParaRPr lang="en-IN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Second hand smoking is it’s indirect weapon.</a:t>
            </a:r>
            <a:r>
              <a:rPr lang="en-US" baseline="0" dirty="0" smtClean="0"/>
              <a:t> 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6BE7C-F96B-41EE-8ACF-7F5C92AB6109}" type="slidenum">
              <a:rPr lang="en-IN" smtClean="0"/>
              <a:pPr/>
              <a:t>20</a:t>
            </a:fld>
            <a:endParaRPr lang="en-IN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4" y="8686801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73" tIns="44887" rIns="89773" bIns="44887" anchor="b"/>
          <a:lstStyle/>
          <a:p>
            <a:pPr algn="r" defTabSz="895174"/>
            <a:fld id="{BFEDE268-FAFC-48C7-BFEF-8A0799CD8727}" type="slidenum">
              <a:rPr lang="en-US" sz="1200"/>
              <a:pPr algn="r" defTabSz="895174"/>
              <a:t>75</a:t>
            </a:fld>
            <a:endParaRPr lang="en-US" sz="1200" dirty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388" y="4341815"/>
            <a:ext cx="5483225" cy="4116387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 txBox="1">
            <a:spLocks noGrp="1" noChangeArrowheads="1"/>
          </p:cNvSpPr>
          <p:nvPr/>
        </p:nvSpPr>
        <p:spPr bwMode="auto">
          <a:xfrm>
            <a:off x="3884614" y="8686801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73" tIns="44887" rIns="89773" bIns="44887" anchor="b"/>
          <a:lstStyle/>
          <a:p>
            <a:pPr algn="r" defTabSz="895174"/>
            <a:fld id="{0A974F86-A8ED-466F-A1DC-A90A90038437}" type="slidenum">
              <a:rPr lang="en-US" sz="1200"/>
              <a:pPr algn="r" defTabSz="895174"/>
              <a:t>80</a:t>
            </a:fld>
            <a:endParaRPr lang="en-US" sz="1200" dirty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388" y="4341815"/>
            <a:ext cx="5483225" cy="4116387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 txBox="1">
            <a:spLocks noGrp="1" noChangeArrowheads="1"/>
          </p:cNvSpPr>
          <p:nvPr/>
        </p:nvSpPr>
        <p:spPr bwMode="auto">
          <a:xfrm>
            <a:off x="3884614" y="8686801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73" tIns="44887" rIns="89773" bIns="44887" anchor="b"/>
          <a:lstStyle/>
          <a:p>
            <a:pPr algn="r" defTabSz="895174"/>
            <a:fld id="{0A974F86-A8ED-466F-A1DC-A90A90038437}" type="slidenum">
              <a:rPr lang="en-US" sz="1200"/>
              <a:pPr algn="r" defTabSz="895174"/>
              <a:t>81</a:t>
            </a:fld>
            <a:endParaRPr lang="en-US" sz="1200" dirty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388" y="4341815"/>
            <a:ext cx="5483225" cy="4116387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 txBox="1">
            <a:spLocks noGrp="1" noChangeArrowheads="1"/>
          </p:cNvSpPr>
          <p:nvPr/>
        </p:nvSpPr>
        <p:spPr bwMode="auto">
          <a:xfrm>
            <a:off x="3884614" y="8686801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73" tIns="44887" rIns="89773" bIns="44887" anchor="b"/>
          <a:lstStyle/>
          <a:p>
            <a:pPr algn="r" defTabSz="895174"/>
            <a:fld id="{0A974F86-A8ED-466F-A1DC-A90A90038437}" type="slidenum">
              <a:rPr lang="en-US" sz="1200"/>
              <a:pPr algn="r" defTabSz="895174"/>
              <a:t>82</a:t>
            </a:fld>
            <a:endParaRPr lang="en-US" sz="1200" dirty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388" y="4341815"/>
            <a:ext cx="5483225" cy="4116387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12FB7-0612-41CB-BA0C-0BD1128271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image" Target="../media/image21.wmf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bc.net.au/reslib/200412/r37824_94633.jpg" TargetMode="External"/><Relationship Id="rId5" Type="http://schemas.openxmlformats.org/officeDocument/2006/relationships/image" Target="../media/image22.jpeg"/><Relationship Id="rId4" Type="http://schemas.openxmlformats.org/officeDocument/2006/relationships/hyperlink" Target="http://www.abc.net.au/reslib/200412/r37977_95065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wmf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hyperlink" Target="http://www.hot-cigs.com/cigarettes/lady/lady-diamond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wm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wm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jpeg"/><Relationship Id="rId3" Type="http://schemas.openxmlformats.org/officeDocument/2006/relationships/image" Target="../media/image73.jpeg"/><Relationship Id="rId7" Type="http://schemas.openxmlformats.org/officeDocument/2006/relationships/image" Target="../media/image77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jpeg"/><Relationship Id="rId5" Type="http://schemas.openxmlformats.org/officeDocument/2006/relationships/image" Target="../media/image75.jpeg"/><Relationship Id="rId10" Type="http://schemas.openxmlformats.org/officeDocument/2006/relationships/image" Target="../media/image80.jpeg"/><Relationship Id="rId4" Type="http://schemas.openxmlformats.org/officeDocument/2006/relationships/image" Target="../media/image74.jpeg"/><Relationship Id="rId9" Type="http://schemas.openxmlformats.org/officeDocument/2006/relationships/image" Target="../media/image7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n/imgres?imgurl=http://farm3.static.flickr.com/2006/2273008027_7fdb3f77b0.jpg&amp;imgrefurl=http://www.flickr.com/photos/livemetal/2273008027/&amp;h=333&amp;w=500&amp;sz=109&amp;tbnid=pKFoP129tdkl-M:&amp;tbnh=87&amp;tbnw=130&amp;prev=/images?q=pictures+of+sunfeast+biscuits&amp;hl=en&amp;usg=__Im_eDvrOPZePT2BVL6zTHq2pFj0=&amp;ei=XxLpS-6iHs2yrAez3ITiCQ&amp;sa=X&amp;oi=image_result&amp;resnum=2&amp;ct=image&amp;ved=0CCMQ9QEwAQ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6.jpeg"/><Relationship Id="rId4" Type="http://schemas.openxmlformats.org/officeDocument/2006/relationships/image" Target="../media/image85.jpe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88.jpeg"/><Relationship Id="rId7" Type="http://schemas.openxmlformats.org/officeDocument/2006/relationships/image" Target="../media/image92.pn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5" Type="http://schemas.openxmlformats.org/officeDocument/2006/relationships/image" Target="../media/image90.jpeg"/><Relationship Id="rId4" Type="http://schemas.openxmlformats.org/officeDocument/2006/relationships/image" Target="../media/image89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0.jpe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jpeg"/><Relationship Id="rId3" Type="http://schemas.openxmlformats.org/officeDocument/2006/relationships/image" Target="../media/image102.png"/><Relationship Id="rId7" Type="http://schemas.openxmlformats.org/officeDocument/2006/relationships/image" Target="../media/image106.jpe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image" Target="../media/image103.jpe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wmf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e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eg"/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7.jpeg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jpe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jpe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dia-smoking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04800" y="152400"/>
            <a:ext cx="65349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NICOTINE ADDICTION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01742" y="5791200"/>
            <a:ext cx="754225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all" spc="0" dirty="0" smtClean="0">
                <a:ln w="0"/>
                <a:solidFill>
                  <a:srgbClr val="FFC000"/>
                </a:solidFill>
                <a:effectLst>
                  <a:reflection blurRad="12700" stA="50000" endPos="50000" dist="5000" dir="5400000" sy="-100000" rotWithShape="0"/>
                </a:effectLst>
              </a:rPr>
              <a:t>PDG DR </a:t>
            </a:r>
            <a:r>
              <a:rPr lang="en-US" sz="4400" b="1" cap="all" spc="0" dirty="0" err="1" smtClean="0">
                <a:ln w="0"/>
                <a:solidFill>
                  <a:srgbClr val="FFC000"/>
                </a:solidFill>
                <a:effectLst>
                  <a:reflection blurRad="12700" stA="50000" endPos="50000" dist="5000" dir="5400000" sy="-100000" rotWithShape="0"/>
                </a:effectLst>
              </a:rPr>
              <a:t>deepak</a:t>
            </a:r>
            <a:r>
              <a:rPr lang="en-US" sz="4400" b="1" cap="all" spc="0" dirty="0" smtClean="0">
                <a:ln w="0"/>
                <a:solidFill>
                  <a:srgbClr val="FFC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4400" b="1" cap="all" spc="0" dirty="0" err="1" smtClean="0">
                <a:ln w="0"/>
                <a:solidFill>
                  <a:srgbClr val="FFC000"/>
                </a:solidFill>
                <a:effectLst>
                  <a:reflection blurRad="12700" stA="50000" endPos="50000" dist="5000" dir="5400000" sy="-100000" rotWithShape="0"/>
                </a:effectLst>
              </a:rPr>
              <a:t>purohit</a:t>
            </a:r>
            <a:endParaRPr lang="en-US" sz="4400" b="1" cap="all" spc="0" dirty="0">
              <a:ln w="0"/>
              <a:solidFill>
                <a:srgbClr val="FFC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lifeslittlemysteries.com/images/stories/ashtray-101018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7" name="Content Placeholder 4"/>
          <p:cNvSpPr>
            <a:spLocks noGrp="1"/>
          </p:cNvSpPr>
          <p:nvPr>
            <p:ph idx="1"/>
          </p:nvPr>
        </p:nvSpPr>
        <p:spPr>
          <a:xfrm>
            <a:off x="457200" y="1916832"/>
            <a:ext cx="8153400" cy="1371600"/>
          </a:xfrm>
          <a:solidFill>
            <a:schemeClr val="bg2">
              <a:lumMod val="75000"/>
            </a:schemeClr>
          </a:solidFill>
        </p:spPr>
        <p:txBody>
          <a:bodyPr>
            <a:noAutofit/>
          </a:bodyPr>
          <a:lstStyle/>
          <a:p>
            <a:pPr algn="ctr">
              <a:buNone/>
            </a:pPr>
            <a:endParaRPr lang="en-US" sz="1100" b="1" dirty="0" smtClean="0">
              <a:solidFill>
                <a:schemeClr val="bg2">
                  <a:lumMod val="10000"/>
                </a:schemeClr>
              </a:solidFill>
              <a:latin typeface="Albertus Extra Bold" pitchFamily="34" charset="0"/>
            </a:endParaRPr>
          </a:p>
          <a:p>
            <a:pPr algn="ctr">
              <a:buNone/>
            </a:pPr>
            <a:r>
              <a:rPr lang="en-US" sz="4000" b="1" dirty="0" smtClean="0">
                <a:solidFill>
                  <a:srgbClr val="FFFF00"/>
                </a:solidFill>
                <a:latin typeface="Albertus Extra Bold" pitchFamily="34" charset="0"/>
              </a:rPr>
              <a:t>Smoking Kills</a:t>
            </a:r>
            <a:endParaRPr lang="en-US" sz="4000" b="1" dirty="0">
              <a:solidFill>
                <a:srgbClr val="FFFF00"/>
              </a:solidFill>
              <a:latin typeface="Albertus Extra Bold" pitchFamily="34" charset="0"/>
            </a:endParaRPr>
          </a:p>
        </p:txBody>
      </p:sp>
      <p:pic>
        <p:nvPicPr>
          <p:cNvPr id="59394" name="Picture 2" descr="http://alexanoelle.files.wordpress.com/2009/11/anti_smoking_ads_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3573016"/>
            <a:ext cx="5760640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4-441755_love-anime-kiss-pink-wallpaper-red-lips-cigarett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800"/>
            <a:ext cx="9211733" cy="5791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47800" y="152400"/>
            <a:ext cx="55707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50800"/>
                <a:solidFill>
                  <a:srgbClr val="FFC000"/>
                </a:solidFill>
                <a:effectLst/>
              </a:rPr>
              <a:t>Kiss of cigarette</a:t>
            </a:r>
            <a:endParaRPr lang="en-US" sz="5400" b="1" cap="none" spc="0" dirty="0">
              <a:ln w="50800"/>
              <a:solidFill>
                <a:srgbClr val="FFC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tobacco.mededu.miami.edu/tobacco/studyPlan/slides/4-lip%20ca%20without%20pr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57300"/>
            <a:ext cx="8686800" cy="56388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524000" y="152400"/>
            <a:ext cx="51603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50800"/>
                <a:solidFill>
                  <a:srgbClr val="FFC000"/>
                </a:solidFill>
                <a:effectLst/>
              </a:rPr>
              <a:t>A kiss of Death</a:t>
            </a:r>
            <a:endParaRPr lang="en-US" sz="5400" b="1" cap="none" spc="0" dirty="0">
              <a:ln w="50800"/>
              <a:solidFill>
                <a:srgbClr val="FFC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www.cigarettesflavours.com/wp-content/uploads/2010/10/tobacc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2400"/>
            <a:ext cx="9144000" cy="8977588"/>
          </a:xfrm>
          <a:prstGeom prst="rect">
            <a:avLst/>
          </a:prstGeom>
          <a:noFill/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362200"/>
            <a:ext cx="8153400" cy="1752600"/>
          </a:xfrm>
          <a:solidFill>
            <a:schemeClr val="bg2">
              <a:lumMod val="75000"/>
            </a:schemeClr>
          </a:solidFill>
        </p:spPr>
        <p:txBody>
          <a:bodyPr>
            <a:noAutofit/>
          </a:bodyPr>
          <a:lstStyle/>
          <a:p>
            <a:pPr algn="ctr">
              <a:buNone/>
            </a:pPr>
            <a:endParaRPr lang="en-US" sz="1400" b="1" dirty="0" smtClean="0">
              <a:solidFill>
                <a:schemeClr val="bg1"/>
              </a:solidFill>
              <a:latin typeface="Albertus Extra Bold" pitchFamily="34" charset="0"/>
            </a:endParaRPr>
          </a:p>
          <a:p>
            <a:pPr algn="ctr">
              <a:buNone/>
            </a:pPr>
            <a:r>
              <a:rPr lang="en-US" sz="4000" b="1" dirty="0" smtClean="0">
                <a:solidFill>
                  <a:srgbClr val="FFFF00"/>
                </a:solidFill>
                <a:latin typeface="Albertus Extra Bold" pitchFamily="34" charset="0"/>
              </a:rPr>
              <a:t>Really, tobacco harms people</a:t>
            </a:r>
            <a:endParaRPr lang="en-US" sz="4000" b="1" dirty="0">
              <a:solidFill>
                <a:srgbClr val="FFFF00"/>
              </a:solidFill>
              <a:latin typeface="Albertus Extra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00x600deviltunesresize-web-optimis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705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0" y="304800"/>
            <a:ext cx="781111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Tobacco devil</a:t>
            </a:r>
            <a:endParaRPr lang="en-US" sz="7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1676400"/>
            <a:ext cx="89154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538" lvl="0" algn="ctr"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4400" b="1" dirty="0" smtClean="0">
                <a:cs typeface="Arial" pitchFamily="34" charset="0"/>
              </a:rPr>
              <a:t>Cigarette, Cigar, </a:t>
            </a:r>
            <a:r>
              <a:rPr lang="en-US" sz="4400" b="1" dirty="0" err="1" smtClean="0">
                <a:cs typeface="Arial" pitchFamily="34" charset="0"/>
              </a:rPr>
              <a:t>Bidi</a:t>
            </a:r>
            <a:r>
              <a:rPr lang="en-US" sz="4400" b="1" dirty="0" smtClean="0">
                <a:cs typeface="Arial" pitchFamily="34" charset="0"/>
              </a:rPr>
              <a:t>, </a:t>
            </a:r>
            <a:r>
              <a:rPr lang="en-US" sz="4400" b="1" dirty="0" err="1" smtClean="0">
                <a:cs typeface="Arial" pitchFamily="34" charset="0"/>
              </a:rPr>
              <a:t>Gutka</a:t>
            </a:r>
            <a:r>
              <a:rPr lang="en-US" sz="4400" b="1" dirty="0" smtClean="0">
                <a:cs typeface="Arial" pitchFamily="34" charset="0"/>
              </a:rPr>
              <a:t>, </a:t>
            </a:r>
            <a:r>
              <a:rPr lang="en-US" sz="4400" b="1" dirty="0" err="1" smtClean="0">
                <a:cs typeface="Arial" pitchFamily="34" charset="0"/>
              </a:rPr>
              <a:t>Panmasala</a:t>
            </a:r>
            <a:r>
              <a:rPr lang="en-US" sz="4400" b="1" dirty="0" smtClean="0">
                <a:cs typeface="Arial" pitchFamily="34" charset="0"/>
              </a:rPr>
              <a:t> </a:t>
            </a:r>
            <a:r>
              <a:rPr lang="en-US" sz="4400" b="1" dirty="0" smtClean="0">
                <a:cs typeface="Arial" pitchFamily="34" charset="0"/>
              </a:rPr>
              <a:t>(with tobacco), </a:t>
            </a:r>
            <a:r>
              <a:rPr lang="en-US" sz="4400" b="1" dirty="0" err="1" smtClean="0">
                <a:cs typeface="Arial" pitchFamily="34" charset="0"/>
              </a:rPr>
              <a:t>Khaini</a:t>
            </a:r>
            <a:r>
              <a:rPr lang="en-US" sz="4400" b="1" dirty="0" smtClean="0">
                <a:cs typeface="Arial" pitchFamily="34" charset="0"/>
              </a:rPr>
              <a:t>, </a:t>
            </a:r>
            <a:r>
              <a:rPr lang="en-US" sz="4400" b="1" dirty="0" err="1" smtClean="0">
                <a:cs typeface="Arial" pitchFamily="34" charset="0"/>
              </a:rPr>
              <a:t>Mava</a:t>
            </a:r>
            <a:r>
              <a:rPr lang="en-US" sz="4400" b="1" dirty="0" smtClean="0">
                <a:cs typeface="Arial" pitchFamily="34" charset="0"/>
              </a:rPr>
              <a:t>, Sniff, tobacco </a:t>
            </a:r>
            <a:r>
              <a:rPr lang="en-US" sz="4400" b="1" dirty="0" smtClean="0">
                <a:cs typeface="Arial" pitchFamily="34" charset="0"/>
              </a:rPr>
              <a:t>toothpastes</a:t>
            </a:r>
            <a:endParaRPr lang="en-US" sz="4400" dirty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404664"/>
            <a:ext cx="4320480" cy="944562"/>
          </a:xfrm>
        </p:spPr>
        <p:txBody>
          <a:bodyPr>
            <a:noAutofit/>
          </a:bodyPr>
          <a:lstStyle/>
          <a:p>
            <a:r>
              <a:rPr lang="en-US" b="1" i="1" dirty="0" smtClean="0">
                <a:solidFill>
                  <a:srgbClr val="00B050"/>
                </a:solidFill>
                <a:latin typeface="+mn-lt"/>
                <a:cs typeface="Arial" pitchFamily="34" charset="0"/>
              </a:rPr>
              <a:t>Healthy person</a:t>
            </a:r>
            <a:r>
              <a:rPr lang="en-US" b="1" i="1" dirty="0" smtClean="0">
                <a:solidFill>
                  <a:srgbClr val="00B050"/>
                </a:solidFill>
                <a:latin typeface="+mn-lt"/>
                <a:cs typeface="Arial" pitchFamily="34" charset="0"/>
              </a:rPr>
              <a:t/>
            </a:r>
            <a:br>
              <a:rPr lang="en-US" b="1" i="1" dirty="0" smtClean="0">
                <a:solidFill>
                  <a:srgbClr val="00B050"/>
                </a:solidFill>
                <a:latin typeface="+mn-lt"/>
                <a:cs typeface="Arial" pitchFamily="34" charset="0"/>
              </a:rPr>
            </a:br>
            <a:endParaRPr lang="en-US" sz="4000" b="1" i="1" dirty="0">
              <a:solidFill>
                <a:srgbClr val="00B050"/>
              </a:solidFill>
              <a:latin typeface="+mn-lt"/>
              <a:cs typeface="Arial" pitchFamily="34" charset="0"/>
            </a:endParaRPr>
          </a:p>
        </p:txBody>
      </p:sp>
      <p:pic>
        <p:nvPicPr>
          <p:cNvPr id="1026" name="Picture 2" descr="C:\Users\Dell\Desktop\Tobacco Control\Picture\BLD0455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772816"/>
            <a:ext cx="3744416" cy="4709528"/>
          </a:xfrm>
          <a:prstGeom prst="rect">
            <a:avLst/>
          </a:prstGeom>
          <a:noFill/>
        </p:spPr>
      </p:pic>
      <p:pic>
        <p:nvPicPr>
          <p:cNvPr id="4" name="Picture 5" descr="MPj0289876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752600"/>
            <a:ext cx="3962400" cy="472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066800" y="304800"/>
            <a:ext cx="2590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Tobacco</a:t>
            </a:r>
            <a:endParaRPr lang="en-US" sz="4400" dirty="0"/>
          </a:p>
        </p:txBody>
      </p:sp>
      <p:sp>
        <p:nvSpPr>
          <p:cNvPr id="6" name="Cross 5"/>
          <p:cNvSpPr/>
          <p:nvPr/>
        </p:nvSpPr>
        <p:spPr>
          <a:xfrm>
            <a:off x="3733800" y="304800"/>
            <a:ext cx="838200" cy="914400"/>
          </a:xfrm>
          <a:prstGeom prst="plus">
            <a:avLst>
              <a:gd name="adj" fmla="val 3372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Picture2-lar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0"/>
            <a:ext cx="6934200" cy="659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4800600" y="6553200"/>
            <a:ext cx="7010400" cy="3200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S:\DRAFT\Ajay\picture\ShahRukh_smok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685800"/>
            <a:ext cx="6477000" cy="437407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15" name="Rectangle 14"/>
          <p:cNvSpPr/>
          <p:nvPr/>
        </p:nvSpPr>
        <p:spPr>
          <a:xfrm>
            <a:off x="1981200" y="5562600"/>
            <a:ext cx="4800600" cy="1077218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Real Hero </a:t>
            </a:r>
          </a:p>
          <a:p>
            <a:pPr algn="ctr"/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stays away from tobacco</a:t>
            </a:r>
            <a:endParaRPr lang="en-US" sz="2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own Arrow 10"/>
          <p:cNvSpPr/>
          <p:nvPr/>
        </p:nvSpPr>
        <p:spPr>
          <a:xfrm rot="14616188">
            <a:off x="1002272" y="2522503"/>
            <a:ext cx="1642155" cy="237296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en-US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Financial</a:t>
            </a:r>
          </a:p>
          <a:p>
            <a:pPr algn="ctr"/>
            <a:r>
              <a:rPr lang="en-US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loss</a:t>
            </a:r>
            <a:endParaRPr lang="en-US" sz="16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Down Arrow 9"/>
          <p:cNvSpPr/>
          <p:nvPr/>
        </p:nvSpPr>
        <p:spPr>
          <a:xfrm rot="3872148">
            <a:off x="6430509" y="309203"/>
            <a:ext cx="1606639" cy="2261813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US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Family life affected</a:t>
            </a:r>
            <a:endParaRPr lang="en-US" sz="16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Down Arrow 8"/>
          <p:cNvSpPr/>
          <p:nvPr/>
        </p:nvSpPr>
        <p:spPr>
          <a:xfrm rot="17435125">
            <a:off x="953395" y="570638"/>
            <a:ext cx="1737708" cy="208771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en-US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Harmful effects </a:t>
            </a:r>
          </a:p>
          <a:p>
            <a:pPr algn="ctr"/>
            <a:r>
              <a:rPr lang="en-US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on body</a:t>
            </a:r>
            <a:endParaRPr lang="en-US" sz="16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Down Arrow 11"/>
          <p:cNvSpPr/>
          <p:nvPr/>
        </p:nvSpPr>
        <p:spPr>
          <a:xfrm rot="6960457">
            <a:off x="6472584" y="2710269"/>
            <a:ext cx="1506490" cy="2360733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US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Psychological  illness</a:t>
            </a:r>
            <a:endParaRPr lang="en-US" sz="16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http://www.brandoncarmichael.com/images/story_2.jpg"/>
          <p:cNvPicPr/>
          <p:nvPr/>
        </p:nvPicPr>
        <p:blipFill>
          <a:blip r:embed="rId2" cstate="print">
            <a:lum bright="-5000" contrast="20000"/>
          </a:blip>
          <a:srcRect/>
          <a:stretch>
            <a:fillRect/>
          </a:stretch>
        </p:blipFill>
        <p:spPr bwMode="auto">
          <a:xfrm>
            <a:off x="3200400" y="609600"/>
            <a:ext cx="2743200" cy="37337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13" name="Rectangle 12"/>
          <p:cNvSpPr/>
          <p:nvPr/>
        </p:nvSpPr>
        <p:spPr>
          <a:xfrm>
            <a:off x="1403648" y="4876800"/>
            <a:ext cx="6480720" cy="1107996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Hero</a:t>
            </a:r>
            <a:r>
              <a:rPr lang="en-US" sz="4400" b="1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is now </a:t>
            </a:r>
            <a:r>
              <a:rPr lang="en-US" sz="6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 zero</a:t>
            </a:r>
            <a:r>
              <a:rPr lang="en-US" sz="6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60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934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5"/>
          <p:cNvSpPr txBox="1">
            <a:spLocks noChangeArrowheads="1"/>
          </p:cNvSpPr>
          <p:nvPr/>
        </p:nvSpPr>
        <p:spPr>
          <a:xfrm>
            <a:off x="5112568" y="1700808"/>
            <a:ext cx="3851920" cy="302433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4400" b="1" dirty="0" smtClean="0">
                <a:cs typeface="Arial" pitchFamily="34" charset="0"/>
              </a:rPr>
              <a:t>Lives lost 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4400" b="1" dirty="0" smtClean="0">
                <a:cs typeface="Arial" pitchFamily="34" charset="0"/>
              </a:rPr>
              <a:t>due to 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6600" b="1" dirty="0" smtClean="0">
                <a:cs typeface="Arial" pitchFamily="34" charset="0"/>
              </a:rPr>
              <a:t>Tobacco </a:t>
            </a:r>
          </a:p>
          <a:p>
            <a:pPr marL="342900" indent="-342900" algn="ctr">
              <a:spcBef>
                <a:spcPct val="20000"/>
              </a:spcBef>
              <a:defRPr/>
            </a:pPr>
            <a:endParaRPr lang="en-US" sz="3600" b="1" dirty="0" smtClean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0" y="5589240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6600" b="1" dirty="0" smtClean="0">
                <a:solidFill>
                  <a:srgbClr val="FFFF00"/>
                </a:solidFill>
                <a:cs typeface="Arial" pitchFamily="34" charset="0"/>
              </a:rPr>
              <a:t>10 </a:t>
            </a:r>
            <a:r>
              <a:rPr lang="en-US" sz="6600" b="1" dirty="0" err="1" smtClean="0">
                <a:solidFill>
                  <a:srgbClr val="FFFF00"/>
                </a:solidFill>
                <a:cs typeface="Arial" pitchFamily="34" charset="0"/>
              </a:rPr>
              <a:t>lac</a:t>
            </a:r>
            <a:r>
              <a:rPr lang="en-US" sz="6600" b="1" dirty="0" smtClean="0">
                <a:solidFill>
                  <a:srgbClr val="FFFF00"/>
                </a:solidFill>
                <a:cs typeface="Arial" pitchFamily="34" charset="0"/>
              </a:rPr>
              <a:t> </a:t>
            </a:r>
            <a:r>
              <a:rPr lang="en-US" sz="2800" b="1" dirty="0" smtClean="0">
                <a:cs typeface="Arial" pitchFamily="34" charset="0"/>
              </a:rPr>
              <a:t>annually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691470" y="476672"/>
            <a:ext cx="273825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6000" b="1" dirty="0" smtClean="0">
                <a:cs typeface="Arial" pitchFamily="34" charset="0"/>
              </a:rPr>
              <a:t>In India </a:t>
            </a:r>
          </a:p>
        </p:txBody>
      </p:sp>
      <p:grpSp>
        <p:nvGrpSpPr>
          <p:cNvPr id="2" name="Group 12"/>
          <p:cNvGrpSpPr/>
          <p:nvPr/>
        </p:nvGrpSpPr>
        <p:grpSpPr>
          <a:xfrm>
            <a:off x="228600" y="486005"/>
            <a:ext cx="4800600" cy="5885990"/>
            <a:chOff x="457200" y="533400"/>
            <a:chExt cx="4800600" cy="5885990"/>
          </a:xfrm>
        </p:grpSpPr>
        <p:pic>
          <p:nvPicPr>
            <p:cNvPr id="14" name="Picture 2" descr="MCj03644580000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7200" y="533400"/>
              <a:ext cx="4800600" cy="5885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4" descr="A girl cries in the arms of her mother near the ruins of their house in Banda Aceh.. (Click for larger image)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62365" y="1623119"/>
              <a:ext cx="1544796" cy="15174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5" descr="An Indian woman wails after her house was damaged near the Marina beach when a tsunami hit Chennai.. (Click for larger image)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439333" y="3671207"/>
              <a:ext cx="2067339" cy="13797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1" descr="MCj01286900000[1]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019248" y="655405"/>
              <a:ext cx="1257351" cy="2324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" name="Rectangle 17"/>
          <p:cNvSpPr/>
          <p:nvPr/>
        </p:nvSpPr>
        <p:spPr>
          <a:xfrm>
            <a:off x="5663635" y="4509120"/>
            <a:ext cx="303159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6600" b="1" dirty="0" smtClean="0">
                <a:solidFill>
                  <a:srgbClr val="FFFF00"/>
                </a:solidFill>
                <a:cs typeface="Arial" pitchFamily="34" charset="0"/>
              </a:rPr>
              <a:t>2500</a:t>
            </a:r>
            <a:r>
              <a:rPr lang="en-US" sz="4000" b="1" dirty="0" smtClean="0">
                <a:solidFill>
                  <a:srgbClr val="FFFF00"/>
                </a:solidFill>
                <a:cs typeface="Arial" pitchFamily="34" charset="0"/>
              </a:rPr>
              <a:t> </a:t>
            </a:r>
            <a:r>
              <a:rPr lang="en-US" sz="2800" b="1" dirty="0" smtClean="0">
                <a:cs typeface="Arial" pitchFamily="34" charset="0"/>
              </a:rPr>
              <a:t>daily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r Rohan 1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946150"/>
            <a:ext cx="9144000" cy="49641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457200" y="0"/>
            <a:ext cx="59814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With inputs from 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0600" y="4919008"/>
            <a:ext cx="7739647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Dr </a:t>
            </a:r>
            <a:r>
              <a:rPr lang="en-US" sz="4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Rohan</a:t>
            </a:r>
            <a:r>
              <a:rPr lang="en-U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 </a:t>
            </a:r>
            <a:r>
              <a:rPr lang="en-US" sz="4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Bartakke</a:t>
            </a:r>
            <a:endParaRPr lang="en-US" sz="40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effectLst/>
            </a:endParaRPr>
          </a:p>
          <a:p>
            <a:pPr algn="ctr"/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Crusader </a:t>
            </a:r>
          </a:p>
          <a:p>
            <a:pPr algn="ctr"/>
            <a:r>
              <a:rPr lang="en-U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Anti tobacco movement</a:t>
            </a:r>
            <a:endParaRPr lang="en-U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16024" y="150838"/>
            <a:ext cx="8892480" cy="1333946"/>
          </a:xfrm>
          <a:solidFill>
            <a:schemeClr val="bg2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4000" b="1" i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/>
            </a:r>
            <a:br>
              <a:rPr lang="en-US" sz="4000" b="1" i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</a:br>
            <a:r>
              <a:rPr lang="en-US" sz="4800" b="1" i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PASSIVE</a:t>
            </a:r>
            <a:r>
              <a:rPr lang="en-US" sz="5400" b="1" i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 (secondhand)</a:t>
            </a:r>
            <a:br>
              <a:rPr lang="en-US" sz="5400" b="1" i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</a:br>
            <a:r>
              <a:rPr lang="en-US" sz="5400" b="1" i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smoking </a:t>
            </a:r>
            <a:r>
              <a:rPr lang="en-US" sz="8000" b="1" i="1" dirty="0">
                <a:solidFill>
                  <a:srgbClr val="FF0000"/>
                </a:solidFill>
                <a:latin typeface="+mn-lt"/>
                <a:cs typeface="Arial" pitchFamily="34" charset="0"/>
              </a:rPr>
              <a:t/>
            </a:r>
            <a:br>
              <a:rPr lang="en-US" sz="8000" b="1" i="1" dirty="0">
                <a:solidFill>
                  <a:srgbClr val="FF0000"/>
                </a:solidFill>
                <a:latin typeface="+mn-lt"/>
                <a:cs typeface="Arial" pitchFamily="34" charset="0"/>
              </a:rPr>
            </a:br>
            <a:endParaRPr lang="en-US" b="1" i="1" dirty="0">
              <a:solidFill>
                <a:srgbClr val="C00000"/>
              </a:solidFill>
              <a:latin typeface="+mn-lt"/>
              <a:cs typeface="Arial" pitchFamily="34" charset="0"/>
            </a:endParaRPr>
          </a:p>
        </p:txBody>
      </p:sp>
      <p:pic>
        <p:nvPicPr>
          <p:cNvPr id="46082" name="Picture 2" descr="http://printf.files.wordpress.com/2008/05/daily-selection0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988840"/>
            <a:ext cx="4968552" cy="43770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S:\DRAFT\Ajay\picture\passive-smok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196752"/>
            <a:ext cx="4114800" cy="52292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0" y="304800"/>
            <a:ext cx="4572000" cy="5256584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Arial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Arial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b="1" dirty="0" smtClean="0">
              <a:cs typeface="Arial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itchFamily="34" charset="0"/>
              </a:rPr>
              <a:t>Inhaling air containing tobacco smoke is called </a:t>
            </a:r>
            <a:r>
              <a:rPr lang="en-US" sz="3200" b="1" i="1" dirty="0" smtClean="0">
                <a:solidFill>
                  <a:srgbClr val="00B050"/>
                </a:solidFill>
                <a:cs typeface="Arial" pitchFamily="34" charset="0"/>
              </a:rPr>
              <a:t>Second-hand smoking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3200" b="1" dirty="0" smtClean="0">
              <a:cs typeface="Arial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b="1" dirty="0" smtClean="0">
                <a:cs typeface="Arial" pitchFamily="34" charset="0"/>
              </a:rPr>
              <a:t>Effects of this smoke are similar to smoke inhaled by an active smokers. </a:t>
            </a:r>
          </a:p>
          <a:p>
            <a:pPr marL="342900" marR="0" lvl="0" indent="-34290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itchFamily="34" charset="0"/>
              </a:rPr>
              <a:t/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itchFamily="34" charset="0"/>
              </a:rPr>
            </a:b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92480" cy="1477962"/>
          </a:xfrm>
        </p:spPr>
        <p:txBody>
          <a:bodyPr>
            <a:noAutofit/>
          </a:bodyPr>
          <a:lstStyle/>
          <a:p>
            <a:pPr algn="ctr"/>
            <a:r>
              <a:rPr lang="en-US" sz="4000" b="1" i="1" dirty="0" smtClean="0">
                <a:solidFill>
                  <a:srgbClr val="FFFF00"/>
                </a:solidFill>
                <a:latin typeface="+mn-lt"/>
                <a:cs typeface="Arial" pitchFamily="34" charset="0"/>
              </a:rPr>
              <a:t>Passive</a:t>
            </a:r>
            <a:r>
              <a:rPr lang="en-US" b="1" i="1" dirty="0" smtClean="0">
                <a:solidFill>
                  <a:srgbClr val="FFFF00"/>
                </a:solidFill>
                <a:latin typeface="+mn-lt"/>
                <a:cs typeface="Arial" pitchFamily="34" charset="0"/>
              </a:rPr>
              <a:t> </a:t>
            </a:r>
            <a:r>
              <a:rPr lang="en-US" b="1" i="1" dirty="0" smtClean="0">
                <a:solidFill>
                  <a:srgbClr val="FFFF00"/>
                </a:solidFill>
                <a:latin typeface="+mn-lt"/>
                <a:cs typeface="Arial" pitchFamily="34" charset="0"/>
              </a:rPr>
              <a:t>smoking </a:t>
            </a:r>
            <a:r>
              <a:rPr lang="en-US" sz="6000" b="1" i="1" dirty="0">
                <a:solidFill>
                  <a:srgbClr val="FF0000"/>
                </a:solidFill>
                <a:latin typeface="+mn-lt"/>
                <a:cs typeface="Arial" pitchFamily="34" charset="0"/>
              </a:rPr>
              <a:t/>
            </a:r>
            <a:br>
              <a:rPr lang="en-US" sz="6000" b="1" i="1" dirty="0">
                <a:solidFill>
                  <a:srgbClr val="FF0000"/>
                </a:solidFill>
                <a:latin typeface="+mn-lt"/>
                <a:cs typeface="Arial" pitchFamily="34" charset="0"/>
              </a:rPr>
            </a:br>
            <a:endParaRPr lang="en-US" sz="3200" b="1" i="1" dirty="0">
              <a:solidFill>
                <a:srgbClr val="C00000"/>
              </a:solidFill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www.chinadaily.com.cn/world/images/attachement/jpg/site1/20080307/0013729c0495093ac66a0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980728"/>
            <a:ext cx="2857500" cy="3240360"/>
          </a:xfrm>
          <a:prstGeom prst="rect">
            <a:avLst/>
          </a:prstGeom>
          <a:noFill/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92480" cy="1477962"/>
          </a:xfrm>
        </p:spPr>
        <p:txBody>
          <a:bodyPr>
            <a:noAutofit/>
          </a:bodyPr>
          <a:lstStyle/>
          <a:p>
            <a:pPr algn="l"/>
            <a:r>
              <a:rPr lang="en-US" sz="4000" b="1" i="1" dirty="0" smtClean="0">
                <a:solidFill>
                  <a:srgbClr val="FFC000"/>
                </a:solidFill>
                <a:latin typeface="+mn-lt"/>
                <a:cs typeface="Arial" pitchFamily="34" charset="0"/>
              </a:rPr>
              <a:t>Second-hand</a:t>
            </a:r>
            <a:r>
              <a:rPr lang="en-US" b="1" i="1" dirty="0" smtClean="0">
                <a:solidFill>
                  <a:srgbClr val="FFC000"/>
                </a:solidFill>
                <a:latin typeface="+mn-lt"/>
                <a:cs typeface="Arial" pitchFamily="34" charset="0"/>
              </a:rPr>
              <a:t> smoking </a:t>
            </a:r>
            <a:r>
              <a:rPr lang="en-US" sz="6000" b="1" i="1" dirty="0">
                <a:solidFill>
                  <a:srgbClr val="FF0000"/>
                </a:solidFill>
                <a:latin typeface="+mn-lt"/>
                <a:cs typeface="Arial" pitchFamily="34" charset="0"/>
              </a:rPr>
              <a:t/>
            </a:r>
            <a:br>
              <a:rPr lang="en-US" sz="6000" b="1" i="1" dirty="0">
                <a:solidFill>
                  <a:srgbClr val="FF0000"/>
                </a:solidFill>
                <a:latin typeface="+mn-lt"/>
                <a:cs typeface="Arial" pitchFamily="34" charset="0"/>
              </a:rPr>
            </a:br>
            <a:endParaRPr lang="en-US" sz="3200" b="1" i="1" dirty="0">
              <a:solidFill>
                <a:srgbClr val="C0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344067" name="Rectangle 3"/>
          <p:cNvSpPr>
            <a:spLocks noGrp="1" noChangeArrowheads="1"/>
          </p:cNvSpPr>
          <p:nvPr>
            <p:ph idx="1"/>
          </p:nvPr>
        </p:nvSpPr>
        <p:spPr>
          <a:xfrm>
            <a:off x="0" y="1412776"/>
            <a:ext cx="5562600" cy="532859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FontTx/>
              <a:buNone/>
            </a:pPr>
            <a:endParaRPr lang="en-US" sz="1400" b="1" dirty="0" smtClean="0">
              <a:latin typeface="+mn-lt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1400" b="1" dirty="0" smtClean="0">
              <a:latin typeface="+mn-lt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1400" b="1" dirty="0">
              <a:latin typeface="+mn-lt"/>
            </a:endParaRPr>
          </a:p>
          <a:p>
            <a:pPr>
              <a:lnSpc>
                <a:spcPct val="80000"/>
              </a:lnSpc>
            </a:pPr>
            <a:r>
              <a:rPr lang="en-US" sz="2800" b="1" dirty="0">
                <a:latin typeface="+mn-lt"/>
              </a:rPr>
              <a:t>The risks of </a:t>
            </a:r>
            <a:r>
              <a:rPr lang="en-US" sz="2800" b="1" i="1" dirty="0" smtClean="0">
                <a:latin typeface="+mn-lt"/>
                <a:cs typeface="Arial" pitchFamily="34" charset="0"/>
              </a:rPr>
              <a:t>Second-hand smoking </a:t>
            </a:r>
            <a:r>
              <a:rPr lang="en-US" sz="2800" b="1" dirty="0" smtClean="0">
                <a:latin typeface="+mn-lt"/>
              </a:rPr>
              <a:t>do </a:t>
            </a:r>
            <a:r>
              <a:rPr lang="en-US" sz="2800" b="1" dirty="0">
                <a:latin typeface="+mn-lt"/>
              </a:rPr>
              <a:t>not stop with cancer. There is an increased incidence of heart disease in passive smokers. </a:t>
            </a:r>
            <a:endParaRPr lang="en-US" sz="2800" b="1" dirty="0" smtClean="0">
              <a:latin typeface="+mn-lt"/>
            </a:endParaRPr>
          </a:p>
          <a:p>
            <a:pPr>
              <a:lnSpc>
                <a:spcPct val="80000"/>
              </a:lnSpc>
            </a:pPr>
            <a:endParaRPr lang="en-US" sz="2400" b="1" dirty="0" smtClean="0">
              <a:latin typeface="+mn-lt"/>
            </a:endParaRPr>
          </a:p>
          <a:p>
            <a:pPr>
              <a:lnSpc>
                <a:spcPct val="80000"/>
              </a:lnSpc>
            </a:pPr>
            <a:endParaRPr lang="en-US" sz="2400" b="1" dirty="0" smtClean="0"/>
          </a:p>
          <a:p>
            <a:pPr>
              <a:lnSpc>
                <a:spcPct val="80000"/>
              </a:lnSpc>
              <a:buFontTx/>
              <a:buNone/>
            </a:pPr>
            <a:endParaRPr lang="en-US" sz="700" b="1" dirty="0">
              <a:latin typeface="+mn-lt"/>
            </a:endParaRPr>
          </a:p>
          <a:p>
            <a:pPr>
              <a:lnSpc>
                <a:spcPct val="80000"/>
              </a:lnSpc>
            </a:pPr>
            <a:r>
              <a:rPr lang="en-US" sz="2800" b="1" dirty="0">
                <a:latin typeface="+mn-lt"/>
              </a:rPr>
              <a:t>Children of parents who smoke have an increased incidence of cough, bronchitis, ear infection and pneumonia</a:t>
            </a:r>
            <a:r>
              <a:rPr lang="en-US" sz="2800" b="1" dirty="0" smtClean="0">
                <a:latin typeface="+mn-lt"/>
              </a:rPr>
              <a:t>.</a:t>
            </a:r>
          </a:p>
          <a:p>
            <a:pPr>
              <a:lnSpc>
                <a:spcPct val="80000"/>
              </a:lnSpc>
            </a:pPr>
            <a:endParaRPr lang="en-US" sz="2400" b="1" dirty="0">
              <a:latin typeface="+mn-lt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700" b="1" dirty="0">
              <a:latin typeface="+mn-lt"/>
            </a:endParaRPr>
          </a:p>
        </p:txBody>
      </p:sp>
      <p:pic>
        <p:nvPicPr>
          <p:cNvPr id="34406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4077072"/>
            <a:ext cx="2646958" cy="2762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1480"/>
            <a:ext cx="5043494" cy="555468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6600" b="1" dirty="0" smtClean="0"/>
          </a:p>
          <a:p>
            <a:pPr marL="0" indent="0">
              <a:buNone/>
            </a:pPr>
            <a:endParaRPr lang="en-US" sz="6600" b="1" dirty="0" smtClean="0"/>
          </a:p>
        </p:txBody>
      </p:sp>
      <p:pic>
        <p:nvPicPr>
          <p:cNvPr id="1026" name="Picture 2" descr="http://www.corbisimages.com/images/572/E631F429-D52E-4927-AFC7-C4C28FD5D0EF/42-170174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304800"/>
            <a:ext cx="2579674" cy="2579674"/>
          </a:xfrm>
          <a:prstGeom prst="rect">
            <a:avLst/>
          </a:prstGeom>
          <a:noFill/>
        </p:spPr>
      </p:pic>
      <p:pic>
        <p:nvPicPr>
          <p:cNvPr id="1028" name="Picture 4" descr="http://us.123rf.com/400wm/400/400/thefinalmiracle/thefinalmiracle0908/thefinalmiracle090800050/5430698-two-young-indian-friends-acting-funny-on-white-studio-backgroun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3786190"/>
            <a:ext cx="2786050" cy="2543175"/>
          </a:xfrm>
          <a:prstGeom prst="rect">
            <a:avLst/>
          </a:prstGeom>
          <a:noFill/>
        </p:spPr>
      </p:pic>
      <p:pic>
        <p:nvPicPr>
          <p:cNvPr id="1030" name="Picture 6" descr="http://www.baby-pictures.org/wp-content/uploads/2010/02/Indian_child_in_par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2133600"/>
            <a:ext cx="1936732" cy="2890645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7643834" y="3071810"/>
            <a:ext cx="1000132" cy="369332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Family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429520" y="6286520"/>
            <a:ext cx="1000132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Friends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572000" y="5181600"/>
            <a:ext cx="1000132" cy="36933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Child</a:t>
            </a:r>
            <a:endParaRPr lang="en-US" dirty="0"/>
          </a:p>
        </p:txBody>
      </p:sp>
      <p:pic>
        <p:nvPicPr>
          <p:cNvPr id="10" name="Picture 5" descr="C:\Documents and Settings\sbfusers\Local Settings\Temp\Temporary Internet Files\Content.IE5\E325IZC5\MCj029095500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552466">
            <a:off x="472838" y="2748658"/>
            <a:ext cx="2667912" cy="1820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0" y="0"/>
            <a:ext cx="483978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Smokers kill </a:t>
            </a:r>
          </a:p>
          <a:p>
            <a:pPr algn="ctr"/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Themselves &amp;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152400" y="2030651"/>
            <a:ext cx="8596064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90488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90488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Invisible, yet toxic brew of gases and particles clinging to a passive smoker’s hair  and clothes</a:t>
            </a:r>
            <a:r>
              <a:rPr kumimoji="0" lang="en-US" sz="3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pass on to others who come in contact with </a:t>
            </a:r>
            <a:r>
              <a:rPr lang="en-US" sz="3600" b="1" dirty="0" smtClean="0">
                <a:cs typeface="Arial" pitchFamily="34" charset="0"/>
              </a:rPr>
              <a:t>the smoker</a:t>
            </a:r>
          </a:p>
          <a:p>
            <a:pPr marL="90488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800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90488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400" b="1" dirty="0" smtClean="0">
              <a:cs typeface="Arial" pitchFamily="34" charset="0"/>
            </a:endParaRPr>
          </a:p>
          <a:p>
            <a:pPr marL="90488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304800"/>
            <a:ext cx="8663880" cy="1409748"/>
          </a:xfrm>
        </p:spPr>
        <p:txBody>
          <a:bodyPr>
            <a:noAutofit/>
          </a:bodyPr>
          <a:lstStyle/>
          <a:p>
            <a:pPr algn="l"/>
            <a:r>
              <a:rPr lang="en-US" sz="4800" b="1" dirty="0" smtClean="0">
                <a:solidFill>
                  <a:srgbClr val="00B050"/>
                </a:solidFill>
                <a:latin typeface="+mn-lt"/>
                <a:cs typeface="Arial" pitchFamily="34" charset="0"/>
              </a:rPr>
              <a:t/>
            </a:r>
            <a:br>
              <a:rPr lang="en-US" sz="4800" b="1" dirty="0" smtClean="0">
                <a:solidFill>
                  <a:srgbClr val="00B050"/>
                </a:solidFill>
                <a:latin typeface="+mn-lt"/>
                <a:cs typeface="Arial" pitchFamily="34" charset="0"/>
              </a:rPr>
            </a:br>
            <a:r>
              <a:rPr lang="en-US" sz="5400" b="1" i="1" dirty="0" smtClean="0">
                <a:solidFill>
                  <a:srgbClr val="FFFF00"/>
                </a:solidFill>
                <a:latin typeface="+mn-lt"/>
                <a:cs typeface="Arial" pitchFamily="34" charset="0"/>
              </a:rPr>
              <a:t>Third-hand smoking</a:t>
            </a:r>
            <a:endParaRPr lang="en-US" sz="5400" b="1" i="1" dirty="0">
              <a:solidFill>
                <a:srgbClr val="FFFF00"/>
              </a:solidFill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4572000" y="228600"/>
            <a:ext cx="4292352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000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79388" marR="0" lvl="0" indent="-1793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Cushions and carpets carry cigarette smoke even after a smoker has left the room</a:t>
            </a:r>
          </a:p>
          <a:p>
            <a:pPr marL="179388" marR="0" lvl="0" indent="-1793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79388" marR="0" lvl="0" indent="-1793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79388" marR="0" lvl="0" indent="-1793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A wall with cigarette smoke particles when contacted by a child who then puts finger in mouth gets affected </a:t>
            </a:r>
          </a:p>
          <a:p>
            <a:pPr marL="179388" marR="0" lvl="0" indent="-1793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79388" marR="0" lvl="0" indent="-1793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79388" marR="0" lvl="0" indent="-1793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Food items lying in the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room get contaminated 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http://www.3daydetoxhq.com/wp-content/uploads/2010/09/eating-fruit-is-healthy-clean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1484784"/>
            <a:ext cx="4176464" cy="4176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95456" cy="1066800"/>
          </a:xfrm>
        </p:spPr>
        <p:txBody>
          <a:bodyPr>
            <a:noAutofit/>
          </a:bodyPr>
          <a:lstStyle/>
          <a:p>
            <a:pPr algn="l"/>
            <a:r>
              <a:rPr lang="en-US" sz="6000" b="1" i="1" dirty="0" smtClean="0">
                <a:solidFill>
                  <a:srgbClr val="FFC000"/>
                </a:solidFill>
                <a:latin typeface="+mn-lt"/>
                <a:cs typeface="Arial" pitchFamily="34" charset="0"/>
              </a:rPr>
              <a:t>Short-term </a:t>
            </a:r>
            <a:r>
              <a:rPr lang="en-US" sz="5400" b="1" i="1" dirty="0" smtClean="0">
                <a:solidFill>
                  <a:srgbClr val="FFC000"/>
                </a:solidFill>
                <a:latin typeface="+mn-lt"/>
                <a:cs typeface="Arial" pitchFamily="34" charset="0"/>
              </a:rPr>
              <a:t>effects</a:t>
            </a:r>
            <a:endParaRPr lang="en-US" sz="5400" b="1" i="1" dirty="0">
              <a:solidFill>
                <a:srgbClr val="FFC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5410200" y="1143000"/>
            <a:ext cx="3733800" cy="5437448"/>
          </a:xfrm>
          <a:noFill/>
        </p:spPr>
        <p:txBody>
          <a:bodyPr>
            <a:noAutofit/>
          </a:bodyPr>
          <a:lstStyle/>
          <a:p>
            <a:pPr marL="231775" indent="-231775">
              <a:lnSpc>
                <a:spcPct val="80000"/>
              </a:lnSpc>
            </a:pPr>
            <a:r>
              <a:rPr lang="en-US" sz="3200" b="1" dirty="0" smtClean="0">
                <a:latin typeface="+mn-lt"/>
                <a:cs typeface="Arial" pitchFamily="34" charset="0"/>
              </a:rPr>
              <a:t>Ear infection</a:t>
            </a:r>
          </a:p>
          <a:p>
            <a:pPr marL="231775" indent="-231775">
              <a:lnSpc>
                <a:spcPct val="80000"/>
              </a:lnSpc>
            </a:pPr>
            <a:endParaRPr lang="en-US" sz="1600" b="1" dirty="0" smtClean="0">
              <a:latin typeface="+mn-lt"/>
              <a:cs typeface="Arial" pitchFamily="34" charset="0"/>
            </a:endParaRPr>
          </a:p>
          <a:p>
            <a:pPr marL="231775" indent="-231775">
              <a:lnSpc>
                <a:spcPct val="80000"/>
              </a:lnSpc>
            </a:pPr>
            <a:r>
              <a:rPr lang="en-US" sz="3200" b="1" dirty="0" smtClean="0">
                <a:latin typeface="+mn-lt"/>
                <a:cs typeface="Arial" pitchFamily="34" charset="0"/>
              </a:rPr>
              <a:t>Sore throat</a:t>
            </a:r>
          </a:p>
          <a:p>
            <a:pPr marL="231775" indent="-231775">
              <a:lnSpc>
                <a:spcPct val="80000"/>
              </a:lnSpc>
            </a:pPr>
            <a:endParaRPr lang="en-US" sz="1600" b="1" dirty="0" smtClean="0">
              <a:latin typeface="+mn-lt"/>
              <a:cs typeface="Arial" pitchFamily="34" charset="0"/>
            </a:endParaRPr>
          </a:p>
          <a:p>
            <a:pPr marL="231775" indent="-231775">
              <a:lnSpc>
                <a:spcPct val="80000"/>
              </a:lnSpc>
            </a:pPr>
            <a:r>
              <a:rPr lang="en-US" sz="3200" b="1" dirty="0" smtClean="0">
                <a:latin typeface="+mn-lt"/>
                <a:cs typeface="Arial" pitchFamily="34" charset="0"/>
              </a:rPr>
              <a:t>Yellow &amp; decayed teeth</a:t>
            </a:r>
          </a:p>
          <a:p>
            <a:pPr marL="231775" indent="-231775">
              <a:lnSpc>
                <a:spcPct val="80000"/>
              </a:lnSpc>
            </a:pPr>
            <a:endParaRPr lang="en-US" sz="1600" b="1" dirty="0" smtClean="0">
              <a:latin typeface="+mn-lt"/>
              <a:cs typeface="Arial" pitchFamily="34" charset="0"/>
            </a:endParaRPr>
          </a:p>
          <a:p>
            <a:pPr marL="231775" indent="-231775">
              <a:lnSpc>
                <a:spcPct val="80000"/>
              </a:lnSpc>
            </a:pPr>
            <a:r>
              <a:rPr lang="en-US" sz="3200" b="1" dirty="0" smtClean="0">
                <a:latin typeface="+mn-lt"/>
                <a:cs typeface="Arial" pitchFamily="34" charset="0"/>
              </a:rPr>
              <a:t>Bad breath</a:t>
            </a:r>
          </a:p>
          <a:p>
            <a:pPr marL="231775" indent="-231775">
              <a:lnSpc>
                <a:spcPct val="80000"/>
              </a:lnSpc>
            </a:pPr>
            <a:endParaRPr lang="en-US" sz="1600" b="1" dirty="0" smtClean="0">
              <a:latin typeface="+mn-lt"/>
              <a:cs typeface="Arial" pitchFamily="34" charset="0"/>
            </a:endParaRPr>
          </a:p>
          <a:p>
            <a:pPr marL="231775" indent="-231775">
              <a:lnSpc>
                <a:spcPct val="80000"/>
              </a:lnSpc>
            </a:pPr>
            <a:r>
              <a:rPr lang="en-US" sz="3200" b="1" dirty="0" smtClean="0">
                <a:latin typeface="+mn-lt"/>
                <a:cs typeface="Arial" pitchFamily="34" charset="0"/>
              </a:rPr>
              <a:t>Smelly hair </a:t>
            </a:r>
          </a:p>
          <a:p>
            <a:pPr marL="231775" indent="-231775">
              <a:lnSpc>
                <a:spcPct val="80000"/>
              </a:lnSpc>
            </a:pPr>
            <a:endParaRPr lang="en-US" sz="1600" b="1" dirty="0" smtClean="0">
              <a:latin typeface="+mn-lt"/>
              <a:cs typeface="Arial" pitchFamily="34" charset="0"/>
            </a:endParaRPr>
          </a:p>
          <a:p>
            <a:pPr marL="231775" indent="-231775">
              <a:lnSpc>
                <a:spcPct val="80000"/>
              </a:lnSpc>
            </a:pPr>
            <a:r>
              <a:rPr lang="en-US" sz="3200" b="1" dirty="0" smtClean="0">
                <a:latin typeface="+mn-lt"/>
                <a:cs typeface="Arial" pitchFamily="34" charset="0"/>
              </a:rPr>
              <a:t>Smell </a:t>
            </a:r>
            <a:r>
              <a:rPr lang="en-US" sz="3200" b="1" dirty="0" smtClean="0">
                <a:latin typeface="+mn-lt"/>
                <a:cs typeface="Arial" pitchFamily="34" charset="0"/>
              </a:rPr>
              <a:t>disorder</a:t>
            </a:r>
          </a:p>
          <a:p>
            <a:pPr marL="231775" indent="-231775">
              <a:lnSpc>
                <a:spcPct val="80000"/>
              </a:lnSpc>
            </a:pPr>
            <a:r>
              <a:rPr lang="en-US" sz="3200" b="1" dirty="0" smtClean="0">
                <a:cs typeface="Arial" pitchFamily="34" charset="0"/>
              </a:rPr>
              <a:t>Constipation</a:t>
            </a:r>
          </a:p>
          <a:p>
            <a:pPr marL="231775" indent="-231775">
              <a:lnSpc>
                <a:spcPct val="80000"/>
              </a:lnSpc>
            </a:pPr>
            <a:r>
              <a:rPr lang="en-US" sz="3200" b="1" dirty="0" smtClean="0">
                <a:latin typeface="+mn-lt"/>
                <a:cs typeface="Arial" pitchFamily="34" charset="0"/>
              </a:rPr>
              <a:t>Depression</a:t>
            </a:r>
            <a:endParaRPr lang="en-US" sz="3200" b="1" dirty="0" smtClean="0">
              <a:latin typeface="+mn-lt"/>
              <a:cs typeface="Arial" pitchFamily="34" charset="0"/>
            </a:endParaRPr>
          </a:p>
          <a:p>
            <a:pPr marL="231775" indent="-231775">
              <a:lnSpc>
                <a:spcPct val="80000"/>
              </a:lnSpc>
            </a:pPr>
            <a:endParaRPr lang="en-US" b="1" dirty="0" smtClean="0">
              <a:latin typeface="+mn-lt"/>
            </a:endParaRPr>
          </a:p>
          <a:p>
            <a:pPr marL="231775" indent="-231775">
              <a:lnSpc>
                <a:spcPct val="80000"/>
              </a:lnSpc>
            </a:pPr>
            <a:endParaRPr lang="en-US" b="1" dirty="0" smtClean="0">
              <a:latin typeface="+mn-lt"/>
            </a:endParaRPr>
          </a:p>
          <a:p>
            <a:pPr marL="231775" indent="-231775" eaLnBrk="1" hangingPunct="1">
              <a:lnSpc>
                <a:spcPct val="80000"/>
              </a:lnSpc>
            </a:pPr>
            <a:endParaRPr lang="en-US" b="1" dirty="0" smtClean="0">
              <a:latin typeface="+mn-lt"/>
            </a:endParaRPr>
          </a:p>
        </p:txBody>
      </p:sp>
      <p:sp>
        <p:nvSpPr>
          <p:cNvPr id="38916" name="Rectangle 12"/>
          <p:cNvSpPr>
            <a:spLocks noChangeArrowheads="1"/>
          </p:cNvSpPr>
          <p:nvPr/>
        </p:nvSpPr>
        <p:spPr bwMode="auto">
          <a:xfrm>
            <a:off x="6686550" y="1189038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tabLst>
                <a:tab pos="457200" algn="l"/>
              </a:tabLst>
            </a:pPr>
            <a:endParaRPr lang="en-US" sz="1800"/>
          </a:p>
          <a:p>
            <a:pPr algn="ctr">
              <a:tabLst>
                <a:tab pos="457200" algn="l"/>
              </a:tabLst>
            </a:pPr>
            <a:endParaRPr lang="en-US" sz="180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04800" y="2060848"/>
            <a:ext cx="4572000" cy="40324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4" descr="MPj04373780000[1]"/>
          <p:cNvPicPr>
            <a:picLocks noChangeAspect="1" noChangeArrowheads="1"/>
          </p:cNvPicPr>
          <p:nvPr/>
        </p:nvPicPr>
        <p:blipFill>
          <a:blip r:embed="rId2" cstate="print">
            <a:grayscl/>
            <a:biLevel thresh="50000"/>
          </a:blip>
          <a:srcRect/>
          <a:stretch>
            <a:fillRect/>
          </a:stretch>
        </p:blipFill>
        <p:spPr bwMode="auto">
          <a:xfrm rot="1095616">
            <a:off x="5231833" y="2781341"/>
            <a:ext cx="3621066" cy="2495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6" name="Rectangle 2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5328592" cy="6629400"/>
          </a:xfrm>
          <a:noFill/>
        </p:spPr>
        <p:txBody>
          <a:bodyPr>
            <a:noAutofit/>
          </a:bodyPr>
          <a:lstStyle/>
          <a:p>
            <a:pPr marL="280988" indent="-280988">
              <a:lnSpc>
                <a:spcPct val="80000"/>
              </a:lnSpc>
            </a:pPr>
            <a:endParaRPr lang="en-US" sz="2800" b="1" dirty="0" smtClean="0">
              <a:latin typeface="+mn-lt"/>
              <a:cs typeface="Arial" pitchFamily="34" charset="0"/>
            </a:endParaRPr>
          </a:p>
          <a:p>
            <a:pPr marL="280988" indent="-280988">
              <a:lnSpc>
                <a:spcPct val="80000"/>
              </a:lnSpc>
            </a:pPr>
            <a:endParaRPr lang="en-US" sz="2800" b="1" dirty="0" smtClean="0">
              <a:cs typeface="Arial" pitchFamily="34" charset="0"/>
            </a:endParaRPr>
          </a:p>
          <a:p>
            <a:pPr marL="280988" indent="-280988">
              <a:lnSpc>
                <a:spcPct val="80000"/>
              </a:lnSpc>
            </a:pPr>
            <a:endParaRPr lang="en-US" sz="2800" b="1" dirty="0" smtClean="0">
              <a:latin typeface="+mn-lt"/>
              <a:cs typeface="Arial" pitchFamily="34" charset="0"/>
            </a:endParaRPr>
          </a:p>
          <a:p>
            <a:pPr marL="280988" indent="-280988">
              <a:lnSpc>
                <a:spcPct val="80000"/>
              </a:lnSpc>
            </a:pPr>
            <a:r>
              <a:rPr lang="en-US" sz="3600" b="1" dirty="0" smtClean="0">
                <a:latin typeface="+mn-lt"/>
                <a:cs typeface="Arial" pitchFamily="34" charset="0"/>
              </a:rPr>
              <a:t>Reduces the ability to think and concentrate</a:t>
            </a:r>
            <a:endParaRPr lang="en-US" sz="5400" b="1" dirty="0" smtClean="0">
              <a:latin typeface="+mn-lt"/>
              <a:cs typeface="Arial" pitchFamily="34" charset="0"/>
            </a:endParaRPr>
          </a:p>
          <a:p>
            <a:pPr marL="280988" indent="-280988">
              <a:lnSpc>
                <a:spcPct val="80000"/>
              </a:lnSpc>
            </a:pPr>
            <a:endParaRPr lang="en-US" sz="3600" b="1" dirty="0" smtClean="0">
              <a:latin typeface="+mn-lt"/>
              <a:cs typeface="Arial" pitchFamily="34" charset="0"/>
            </a:endParaRPr>
          </a:p>
          <a:p>
            <a:pPr marL="280988" indent="-280988">
              <a:lnSpc>
                <a:spcPct val="80000"/>
              </a:lnSpc>
            </a:pPr>
            <a:endParaRPr lang="en-US" sz="3600" b="1" dirty="0" smtClean="0">
              <a:latin typeface="+mn-lt"/>
              <a:cs typeface="Arial" pitchFamily="34" charset="0"/>
            </a:endParaRPr>
          </a:p>
          <a:p>
            <a:pPr marL="280988" indent="-280988">
              <a:lnSpc>
                <a:spcPct val="80000"/>
              </a:lnSpc>
            </a:pPr>
            <a:r>
              <a:rPr lang="en-US" sz="3600" b="1" dirty="0" smtClean="0">
                <a:latin typeface="+mn-lt"/>
                <a:cs typeface="Arial" pitchFamily="34" charset="0"/>
              </a:rPr>
              <a:t>Itching eyes</a:t>
            </a:r>
          </a:p>
          <a:p>
            <a:pPr marL="280988" indent="0">
              <a:lnSpc>
                <a:spcPct val="80000"/>
              </a:lnSpc>
              <a:buNone/>
            </a:pPr>
            <a:r>
              <a:rPr lang="en-US" sz="3600" b="1" dirty="0" smtClean="0">
                <a:latin typeface="+mn-lt"/>
                <a:cs typeface="Arial" pitchFamily="34" charset="0"/>
              </a:rPr>
              <a:t>Watery eyes</a:t>
            </a:r>
          </a:p>
          <a:p>
            <a:pPr marL="280988" indent="0">
              <a:lnSpc>
                <a:spcPct val="80000"/>
              </a:lnSpc>
              <a:buNone/>
            </a:pPr>
            <a:r>
              <a:rPr lang="en-US" sz="3600" b="1" dirty="0" smtClean="0">
                <a:latin typeface="+mn-lt"/>
                <a:cs typeface="Arial" pitchFamily="34" charset="0"/>
              </a:rPr>
              <a:t>Dark circles under eyes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697" name="Picture 9" descr="MPj04243840000[1]"/>
          <p:cNvPicPr>
            <a:picLocks noChangeAspect="1" noChangeArrowheads="1"/>
          </p:cNvPicPr>
          <p:nvPr/>
        </p:nvPicPr>
        <p:blipFill>
          <a:blip r:embed="rId2" cstate="print">
            <a:lum bright="-20000" contrast="-25000"/>
          </a:blip>
          <a:srcRect/>
          <a:stretch>
            <a:fillRect/>
          </a:stretch>
        </p:blipFill>
        <p:spPr bwMode="auto">
          <a:xfrm>
            <a:off x="0" y="1524000"/>
            <a:ext cx="9144000" cy="5334000"/>
          </a:xfrm>
          <a:prstGeom prst="rect">
            <a:avLst/>
          </a:prstGeom>
          <a:scene3d>
            <a:camera prst="perspectiveFront"/>
            <a:lightRig rig="threePt" dir="t"/>
          </a:scene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242694" name="Text Box 6"/>
          <p:cNvSpPr txBox="1">
            <a:spLocks noChangeArrowheads="1"/>
          </p:cNvSpPr>
          <p:nvPr/>
        </p:nvSpPr>
        <p:spPr bwMode="auto">
          <a:xfrm>
            <a:off x="5148064" y="5529426"/>
            <a:ext cx="3611488" cy="954107"/>
          </a:xfrm>
          <a:prstGeom prst="rect">
            <a:avLst/>
          </a:prstGeom>
          <a:ln>
            <a:solidFill>
              <a:schemeClr val="accent1"/>
            </a:solidFill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cs typeface="Arial" pitchFamily="34" charset="0"/>
              </a:rPr>
              <a:t>Need to stub out</a:t>
            </a:r>
          </a:p>
          <a:p>
            <a:pPr algn="ctr"/>
            <a:r>
              <a:rPr lang="en-US" sz="2800" b="1" dirty="0" smtClean="0">
                <a:cs typeface="Arial" pitchFamily="34" charset="0"/>
              </a:rPr>
              <a:t> this </a:t>
            </a:r>
            <a:r>
              <a:rPr lang="en-US" sz="2800" b="1" dirty="0" smtClean="0">
                <a:cs typeface="Arial" pitchFamily="34" charset="0"/>
              </a:rPr>
              <a:t>statistics!</a:t>
            </a:r>
            <a:endParaRPr lang="en-US" sz="2800" b="1" dirty="0">
              <a:cs typeface="Arial" pitchFamily="34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556792"/>
          </a:xfrm>
          <a:solidFill>
            <a:srgbClr val="C00000"/>
          </a:solidFill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latin typeface="+mn-lt"/>
                <a:cs typeface="Arial" pitchFamily="34" charset="0"/>
              </a:rPr>
              <a:t>India is number one in oral cancer cases</a:t>
            </a:r>
            <a:endParaRPr lang="en-US" sz="4000" b="1" dirty="0">
              <a:solidFill>
                <a:srgbClr val="FFFF00"/>
              </a:solidFill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2" name="Rectangle 4"/>
          <p:cNvSpPr>
            <a:spLocks noChangeArrowheads="1"/>
          </p:cNvSpPr>
          <p:nvPr/>
        </p:nvSpPr>
        <p:spPr bwMode="auto">
          <a:xfrm>
            <a:off x="3810000" y="1972042"/>
            <a:ext cx="5105400" cy="4016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tabLst>
                <a:tab pos="228600" algn="l"/>
              </a:tabLst>
            </a:pPr>
            <a:r>
              <a:rPr lang="en-US" sz="6600" b="1" dirty="0" err="1" smtClean="0">
                <a:solidFill>
                  <a:srgbClr val="FF0000"/>
                </a:solidFill>
                <a:cs typeface="Arial" pitchFamily="34" charset="0"/>
              </a:rPr>
              <a:t>Leukoplakia</a:t>
            </a:r>
            <a:endParaRPr lang="en-US" sz="6600" b="1" dirty="0">
              <a:cs typeface="Arial" pitchFamily="34" charset="0"/>
            </a:endParaRPr>
          </a:p>
          <a:p>
            <a:pPr algn="ctr">
              <a:tabLst>
                <a:tab pos="228600" algn="l"/>
              </a:tabLst>
            </a:pPr>
            <a:endParaRPr lang="en-US" sz="2000" dirty="0" smtClean="0">
              <a:cs typeface="Arial" pitchFamily="34" charset="0"/>
            </a:endParaRPr>
          </a:p>
          <a:p>
            <a:pPr algn="ctr">
              <a:tabLst>
                <a:tab pos="228600" algn="l"/>
              </a:tabLst>
            </a:pPr>
            <a:endParaRPr lang="en-US" sz="2000" dirty="0" smtClean="0">
              <a:cs typeface="Arial" pitchFamily="34" charset="0"/>
            </a:endParaRPr>
          </a:p>
          <a:p>
            <a:pPr algn="ctr">
              <a:tabLst>
                <a:tab pos="228600" algn="l"/>
              </a:tabLst>
            </a:pPr>
            <a:endParaRPr lang="en-US" sz="2000" dirty="0" smtClean="0">
              <a:cs typeface="Arial" pitchFamily="34" charset="0"/>
            </a:endParaRPr>
          </a:p>
          <a:p>
            <a:pPr algn="ctr">
              <a:tabLst>
                <a:tab pos="228600" algn="l"/>
              </a:tabLst>
            </a:pPr>
            <a:r>
              <a:rPr lang="en-US" sz="2400" b="1" dirty="0" smtClean="0">
                <a:cs typeface="Arial" pitchFamily="34" charset="0"/>
              </a:rPr>
              <a:t>A white </a:t>
            </a:r>
            <a:r>
              <a:rPr lang="en-US" sz="2400" b="1" dirty="0">
                <a:cs typeface="Arial" pitchFamily="34" charset="0"/>
              </a:rPr>
              <a:t>patch in the </a:t>
            </a:r>
            <a:r>
              <a:rPr lang="en-US" sz="2400" b="1" dirty="0" smtClean="0">
                <a:cs typeface="Arial" pitchFamily="34" charset="0"/>
              </a:rPr>
              <a:t>mouth</a:t>
            </a:r>
            <a:endParaRPr lang="en-US" sz="2400" b="1" dirty="0">
              <a:cs typeface="Arial" pitchFamily="34" charset="0"/>
            </a:endParaRPr>
          </a:p>
          <a:p>
            <a:pPr algn="ctr">
              <a:lnSpc>
                <a:spcPts val="3360"/>
              </a:lnSpc>
              <a:tabLst>
                <a:tab pos="228600" algn="l"/>
              </a:tabLst>
            </a:pPr>
            <a:endParaRPr lang="en-US" sz="2400" b="1" dirty="0" smtClean="0">
              <a:cs typeface="Arial" pitchFamily="34" charset="0"/>
            </a:endParaRPr>
          </a:p>
          <a:p>
            <a:pPr algn="ctr">
              <a:lnSpc>
                <a:spcPts val="3360"/>
              </a:lnSpc>
              <a:tabLst>
                <a:tab pos="228600" algn="l"/>
              </a:tabLst>
            </a:pPr>
            <a:r>
              <a:rPr lang="en-US" sz="2400" b="1" dirty="0" smtClean="0">
                <a:cs typeface="Arial" pitchFamily="34" charset="0"/>
              </a:rPr>
              <a:t>Develops </a:t>
            </a:r>
            <a:r>
              <a:rPr lang="en-US" sz="2400" b="1" dirty="0">
                <a:cs typeface="Arial" pitchFamily="34" charset="0"/>
              </a:rPr>
              <a:t>at the site where the person places the tobacco in the </a:t>
            </a:r>
            <a:r>
              <a:rPr lang="en-US" sz="2400" b="1" dirty="0" smtClean="0">
                <a:cs typeface="Arial" pitchFamily="34" charset="0"/>
              </a:rPr>
              <a:t>mouth</a:t>
            </a:r>
            <a:endParaRPr lang="en-US" sz="2400" b="1" dirty="0">
              <a:cs typeface="Arial" pitchFamily="34" charset="0"/>
            </a:endParaRPr>
          </a:p>
          <a:p>
            <a:pPr algn="ctr">
              <a:tabLst>
                <a:tab pos="228600" algn="l"/>
              </a:tabLst>
            </a:pPr>
            <a:endParaRPr lang="en-US" sz="2000" dirty="0">
              <a:cs typeface="Arial" pitchFamily="34" charset="0"/>
            </a:endParaRPr>
          </a:p>
        </p:txBody>
      </p:sp>
      <p:pic>
        <p:nvPicPr>
          <p:cNvPr id="18637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9230" y="1219200"/>
            <a:ext cx="3135086" cy="2438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18637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810000"/>
            <a:ext cx="3124200" cy="28638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0"/>
            <a:ext cx="8229600" cy="1066800"/>
          </a:xfrm>
        </p:spPr>
        <p:txBody>
          <a:bodyPr>
            <a:noAutofit/>
          </a:bodyPr>
          <a:lstStyle/>
          <a:p>
            <a:pPr algn="l">
              <a:tabLst>
                <a:tab pos="347663" algn="l"/>
              </a:tabLst>
            </a:pPr>
            <a:r>
              <a:rPr lang="en-US" sz="4800" b="1" i="1" dirty="0" smtClean="0">
                <a:solidFill>
                  <a:srgbClr val="00B050"/>
                </a:solidFill>
                <a:latin typeface="+mn-lt"/>
                <a:cs typeface="Arial" pitchFamily="34" charset="0"/>
              </a:rPr>
              <a:t>Symptoms of oral cancer…</a:t>
            </a:r>
            <a:endParaRPr lang="en-US" sz="4800" b="1" i="1" dirty="0">
              <a:solidFill>
                <a:srgbClr val="00B050"/>
              </a:solidFill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MOKING-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96162" y="0"/>
            <a:ext cx="61478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Style statement??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0"/>
            <a:ext cx="8229600" cy="1066800"/>
          </a:xfrm>
        </p:spPr>
        <p:txBody>
          <a:bodyPr>
            <a:noAutofit/>
          </a:bodyPr>
          <a:lstStyle/>
          <a:p>
            <a:pPr algn="l">
              <a:tabLst>
                <a:tab pos="347663" algn="l"/>
              </a:tabLst>
            </a:pPr>
            <a:r>
              <a:rPr lang="en-US" sz="4800" b="1" i="1" dirty="0" smtClean="0">
                <a:solidFill>
                  <a:srgbClr val="00B050"/>
                </a:solidFill>
                <a:latin typeface="+mn-lt"/>
                <a:cs typeface="Arial" pitchFamily="34" charset="0"/>
              </a:rPr>
              <a:t>Symptoms of oral cancer…</a:t>
            </a:r>
            <a:endParaRPr lang="en-US" sz="4800" b="1" i="1" dirty="0">
              <a:solidFill>
                <a:srgbClr val="00B050"/>
              </a:solidFill>
              <a:latin typeface="+mn-lt"/>
              <a:cs typeface="Arial" pitchFamily="34" charset="0"/>
            </a:endParaRPr>
          </a:p>
        </p:txBody>
      </p:sp>
      <p:sp>
        <p:nvSpPr>
          <p:cNvPr id="188419" name="Rectangle 3"/>
          <p:cNvSpPr>
            <a:spLocks noGrp="1" noChangeArrowheads="1"/>
          </p:cNvSpPr>
          <p:nvPr>
            <p:ph idx="1"/>
          </p:nvPr>
        </p:nvSpPr>
        <p:spPr>
          <a:xfrm>
            <a:off x="4038600" y="1752600"/>
            <a:ext cx="4953000" cy="4038600"/>
          </a:xfrm>
          <a:noFill/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endParaRPr lang="en-US" sz="2000" dirty="0" smtClean="0">
              <a:solidFill>
                <a:srgbClr val="FF0000"/>
              </a:solidFill>
              <a:latin typeface="+mn-lt"/>
              <a:cs typeface="Arial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58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Erythroplakia</a:t>
            </a:r>
            <a:endParaRPr lang="en-US" sz="5800" b="1" dirty="0">
              <a:solidFill>
                <a:srgbClr val="FF0000"/>
              </a:solidFill>
              <a:latin typeface="+mn-lt"/>
              <a:cs typeface="Arial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sz="2000" dirty="0" smtClean="0">
              <a:latin typeface="+mn-lt"/>
              <a:cs typeface="Arial" pitchFamily="34" charset="0"/>
            </a:endParaRPr>
          </a:p>
          <a:p>
            <a:pPr indent="17463" algn="ctr">
              <a:spcBef>
                <a:spcPct val="0"/>
              </a:spcBef>
              <a:buFontTx/>
              <a:buNone/>
            </a:pPr>
            <a:r>
              <a:rPr lang="en-US" sz="2400" b="1" dirty="0" smtClean="0">
                <a:latin typeface="+mn-lt"/>
                <a:cs typeface="Arial" pitchFamily="34" charset="0"/>
              </a:rPr>
              <a:t>A red </a:t>
            </a:r>
            <a:r>
              <a:rPr lang="en-US" sz="2400" b="1" dirty="0">
                <a:latin typeface="+mn-lt"/>
                <a:cs typeface="Arial" pitchFamily="34" charset="0"/>
              </a:rPr>
              <a:t>patch in </a:t>
            </a:r>
            <a:r>
              <a:rPr lang="en-US" sz="2400" b="1" dirty="0" smtClean="0">
                <a:latin typeface="+mn-lt"/>
                <a:cs typeface="Arial" pitchFamily="34" charset="0"/>
              </a:rPr>
              <a:t>mouth</a:t>
            </a:r>
            <a:endParaRPr lang="en-US" sz="2400" b="1" dirty="0">
              <a:latin typeface="+mn-lt"/>
              <a:cs typeface="Arial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sz="2400" b="1" dirty="0">
              <a:latin typeface="+mn-lt"/>
              <a:cs typeface="Arial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sz="2400" b="1" dirty="0" smtClean="0">
              <a:latin typeface="+mn-lt"/>
              <a:cs typeface="Arial" pitchFamily="34" charset="0"/>
            </a:endParaRPr>
          </a:p>
          <a:p>
            <a:pPr marL="449263" indent="0" algn="ctr">
              <a:spcBef>
                <a:spcPct val="0"/>
              </a:spcBef>
              <a:buFontTx/>
              <a:buNone/>
            </a:pPr>
            <a:r>
              <a:rPr lang="en-US" sz="2400" b="1" dirty="0" smtClean="0">
                <a:latin typeface="+mn-lt"/>
                <a:cs typeface="Arial" pitchFamily="34" charset="0"/>
              </a:rPr>
              <a:t>A </a:t>
            </a:r>
            <a:r>
              <a:rPr lang="en-US" sz="2400" b="1" dirty="0">
                <a:latin typeface="+mn-lt"/>
                <a:cs typeface="Arial" pitchFamily="34" charset="0"/>
              </a:rPr>
              <a:t>velvety red patch </a:t>
            </a:r>
            <a:r>
              <a:rPr lang="en-US" sz="2400" b="1" dirty="0" smtClean="0">
                <a:latin typeface="+mn-lt"/>
                <a:cs typeface="Arial" pitchFamily="34" charset="0"/>
              </a:rPr>
              <a:t>that </a:t>
            </a:r>
            <a:r>
              <a:rPr lang="en-US" sz="2400" b="1" dirty="0">
                <a:latin typeface="+mn-lt"/>
                <a:cs typeface="Arial" pitchFamily="34" charset="0"/>
              </a:rPr>
              <a:t>develops </a:t>
            </a:r>
            <a:r>
              <a:rPr lang="en-US" sz="2400" b="1" dirty="0" smtClean="0">
                <a:latin typeface="+mn-lt"/>
                <a:cs typeface="Arial" pitchFamily="34" charset="0"/>
              </a:rPr>
              <a:t>in the mucosa</a:t>
            </a:r>
            <a:endParaRPr lang="en-US" sz="2400" b="1" dirty="0">
              <a:latin typeface="+mn-lt"/>
              <a:cs typeface="Arial" pitchFamily="34" charset="0"/>
            </a:endParaRPr>
          </a:p>
          <a:p>
            <a:pPr algn="ctr">
              <a:buFontTx/>
              <a:buNone/>
            </a:pPr>
            <a:endParaRPr lang="en-US" sz="2400" b="1" dirty="0">
              <a:latin typeface="+mn-lt"/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733800"/>
            <a:ext cx="3213463" cy="3124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143000"/>
            <a:ext cx="3012621" cy="255616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4" name="Rectangle 4"/>
          <p:cNvSpPr>
            <a:spLocks noChangeArrowheads="1"/>
          </p:cNvSpPr>
          <p:nvPr/>
        </p:nvSpPr>
        <p:spPr bwMode="auto">
          <a:xfrm>
            <a:off x="4724400" y="1854034"/>
            <a:ext cx="42672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tabLst>
                <a:tab pos="228600" algn="l"/>
              </a:tabLst>
            </a:pPr>
            <a:r>
              <a:rPr lang="en-US" sz="4800" b="1" dirty="0" smtClean="0">
                <a:solidFill>
                  <a:srgbClr val="FF0000"/>
                </a:solidFill>
                <a:cs typeface="Arial" pitchFamily="34" charset="0"/>
              </a:rPr>
              <a:t>Sub-mucous Fibrosis</a:t>
            </a:r>
          </a:p>
          <a:p>
            <a:pPr>
              <a:tabLst>
                <a:tab pos="228600" algn="l"/>
              </a:tabLst>
            </a:pPr>
            <a:endParaRPr lang="en-US" sz="2000" dirty="0">
              <a:solidFill>
                <a:srgbClr val="FF0000"/>
              </a:solidFill>
              <a:cs typeface="Arial" pitchFamily="34" charset="0"/>
            </a:endParaRPr>
          </a:p>
          <a:p>
            <a:pPr algn="ctr">
              <a:tabLst>
                <a:tab pos="228600" algn="l"/>
              </a:tabLst>
            </a:pPr>
            <a:r>
              <a:rPr lang="en-US" sz="2200" b="1" dirty="0" smtClean="0">
                <a:cs typeface="Arial" pitchFamily="34" charset="0"/>
              </a:rPr>
              <a:t>A chronic mucosal condition </a:t>
            </a:r>
          </a:p>
          <a:p>
            <a:pPr algn="ctr">
              <a:tabLst>
                <a:tab pos="228600" algn="l"/>
              </a:tabLst>
            </a:pPr>
            <a:r>
              <a:rPr lang="en-US" sz="2200" b="1" dirty="0" smtClean="0">
                <a:cs typeface="Arial" pitchFamily="34" charset="0"/>
              </a:rPr>
              <a:t>resulting in uniform </a:t>
            </a:r>
          </a:p>
          <a:p>
            <a:pPr algn="ctr">
              <a:tabLst>
                <a:tab pos="228600" algn="l"/>
              </a:tabLst>
            </a:pPr>
            <a:r>
              <a:rPr lang="en-US" sz="2200" b="1" dirty="0" smtClean="0">
                <a:cs typeface="Arial" pitchFamily="34" charset="0"/>
              </a:rPr>
              <a:t>whitish discoloration of </a:t>
            </a:r>
          </a:p>
          <a:p>
            <a:pPr algn="ctr">
              <a:tabLst>
                <a:tab pos="228600" algn="l"/>
              </a:tabLst>
            </a:pPr>
            <a:r>
              <a:rPr lang="en-US" sz="2200" b="1" dirty="0" smtClean="0">
                <a:cs typeface="Arial" pitchFamily="34" charset="0"/>
              </a:rPr>
              <a:t>the entire oral cavity </a:t>
            </a:r>
          </a:p>
          <a:p>
            <a:pPr algn="ctr">
              <a:tabLst>
                <a:tab pos="228600" algn="l"/>
              </a:tabLst>
            </a:pPr>
            <a:r>
              <a:rPr lang="en-US" sz="2200" b="1" dirty="0" smtClean="0">
                <a:cs typeface="Arial" pitchFamily="34" charset="0"/>
              </a:rPr>
              <a:t>with difficulty in opening mouth fully &amp; intolerance to spicy food</a:t>
            </a:r>
          </a:p>
          <a:p>
            <a:pPr>
              <a:tabLst>
                <a:tab pos="228600" algn="l"/>
              </a:tabLst>
            </a:pPr>
            <a:endParaRPr lang="en-US" sz="2000" dirty="0">
              <a:cs typeface="Arial" pitchFamily="34" charset="0"/>
            </a:endParaRPr>
          </a:p>
          <a:p>
            <a:pPr>
              <a:tabLst>
                <a:tab pos="228600" algn="l"/>
              </a:tabLst>
            </a:pPr>
            <a:r>
              <a:rPr lang="en-US" sz="2000" dirty="0" smtClean="0">
                <a:cs typeface="Arial" pitchFamily="34" charset="0"/>
              </a:rPr>
              <a:t> </a:t>
            </a:r>
            <a:endParaRPr lang="en-US" sz="2000" dirty="0">
              <a:cs typeface="Arial" pitchFamily="34" charset="0"/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447800"/>
            <a:ext cx="4188542" cy="5410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0"/>
            <a:ext cx="8229600" cy="1066800"/>
          </a:xfrm>
        </p:spPr>
        <p:txBody>
          <a:bodyPr>
            <a:noAutofit/>
          </a:bodyPr>
          <a:lstStyle/>
          <a:p>
            <a:pPr algn="l">
              <a:tabLst>
                <a:tab pos="347663" algn="l"/>
              </a:tabLst>
            </a:pPr>
            <a:r>
              <a:rPr lang="en-US" sz="4800" b="1" i="1" dirty="0" smtClean="0">
                <a:solidFill>
                  <a:srgbClr val="00B050"/>
                </a:solidFill>
                <a:latin typeface="+mn-lt"/>
                <a:cs typeface="Arial" pitchFamily="34" charset="0"/>
              </a:rPr>
              <a:t>Symptoms of oral cancer…</a:t>
            </a:r>
            <a:endParaRPr lang="en-US" sz="4800" b="1" i="1" dirty="0">
              <a:solidFill>
                <a:srgbClr val="00B050"/>
              </a:solidFill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4" name="Rectangle 4"/>
          <p:cNvSpPr>
            <a:spLocks noChangeArrowheads="1"/>
          </p:cNvSpPr>
          <p:nvPr/>
        </p:nvSpPr>
        <p:spPr bwMode="auto">
          <a:xfrm>
            <a:off x="4067944" y="1454815"/>
            <a:ext cx="4847456" cy="5663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tabLst>
                <a:tab pos="228600" algn="l"/>
              </a:tabLst>
            </a:pPr>
            <a:r>
              <a:rPr lang="en-US" sz="5400" b="1" i="1" dirty="0" smtClean="0">
                <a:solidFill>
                  <a:srgbClr val="FF0000"/>
                </a:solidFill>
                <a:cs typeface="Arial" pitchFamily="34" charset="0"/>
              </a:rPr>
              <a:t>Non </a:t>
            </a:r>
            <a:r>
              <a:rPr lang="en-US" sz="5400" b="1" i="1" dirty="0">
                <a:solidFill>
                  <a:srgbClr val="FF0000"/>
                </a:solidFill>
                <a:cs typeface="Arial" pitchFamily="34" charset="0"/>
              </a:rPr>
              <a:t>healing Ulcers</a:t>
            </a:r>
          </a:p>
          <a:p>
            <a:pPr algn="ctr">
              <a:tabLst>
                <a:tab pos="228600" algn="l"/>
              </a:tabLst>
            </a:pPr>
            <a:endParaRPr lang="en-US" dirty="0" smtClean="0">
              <a:cs typeface="Arial" pitchFamily="34" charset="0"/>
            </a:endParaRPr>
          </a:p>
          <a:p>
            <a:pPr algn="ctr">
              <a:tabLst>
                <a:tab pos="228600" algn="l"/>
              </a:tabLst>
            </a:pPr>
            <a:r>
              <a:rPr lang="en-US" sz="2000" b="1" dirty="0" smtClean="0">
                <a:cs typeface="Arial" pitchFamily="34" charset="0"/>
              </a:rPr>
              <a:t>Usually </a:t>
            </a:r>
            <a:r>
              <a:rPr lang="en-US" sz="2000" b="1" dirty="0">
                <a:cs typeface="Arial" pitchFamily="34" charset="0"/>
              </a:rPr>
              <a:t>painless</a:t>
            </a:r>
            <a:r>
              <a:rPr lang="en-US" sz="2000" b="1" dirty="0" smtClean="0">
                <a:cs typeface="Arial" pitchFamily="34" charset="0"/>
              </a:rPr>
              <a:t>,</a:t>
            </a:r>
          </a:p>
          <a:p>
            <a:pPr algn="ctr">
              <a:tabLst>
                <a:tab pos="228600" algn="l"/>
              </a:tabLst>
            </a:pPr>
            <a:r>
              <a:rPr lang="en-US" sz="2000" b="1" dirty="0" smtClean="0">
                <a:cs typeface="Arial" pitchFamily="34" charset="0"/>
              </a:rPr>
              <a:t>keeps </a:t>
            </a:r>
            <a:r>
              <a:rPr lang="en-US" sz="2000" b="1" dirty="0">
                <a:cs typeface="Arial" pitchFamily="34" charset="0"/>
              </a:rPr>
              <a:t>increasing in </a:t>
            </a:r>
            <a:r>
              <a:rPr lang="en-US" sz="2000" b="1" dirty="0" smtClean="0">
                <a:cs typeface="Arial" pitchFamily="34" charset="0"/>
              </a:rPr>
              <a:t>size</a:t>
            </a:r>
          </a:p>
          <a:p>
            <a:pPr algn="ctr">
              <a:tabLst>
                <a:tab pos="228600" algn="l"/>
              </a:tabLst>
            </a:pPr>
            <a:r>
              <a:rPr lang="en-US" sz="2000" b="1" dirty="0" smtClean="0">
                <a:cs typeface="Arial" pitchFamily="34" charset="0"/>
              </a:rPr>
              <a:t>&amp; do </a:t>
            </a:r>
            <a:r>
              <a:rPr lang="en-US" sz="2000" b="1" dirty="0">
                <a:cs typeface="Arial" pitchFamily="34" charset="0"/>
              </a:rPr>
              <a:t>not show signs </a:t>
            </a:r>
            <a:r>
              <a:rPr lang="en-US" sz="2000" b="1" dirty="0" smtClean="0">
                <a:cs typeface="Arial" pitchFamily="34" charset="0"/>
              </a:rPr>
              <a:t>of healing</a:t>
            </a:r>
          </a:p>
          <a:p>
            <a:pPr algn="ctr">
              <a:tabLst>
                <a:tab pos="228600" algn="l"/>
              </a:tabLst>
            </a:pPr>
            <a:endParaRPr lang="en-US" sz="2000" b="1" dirty="0" smtClean="0">
              <a:cs typeface="Arial" pitchFamily="34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tabLst>
                <a:tab pos="228600" algn="l"/>
              </a:tabLst>
            </a:pPr>
            <a:r>
              <a:rPr lang="en-US" sz="2000" b="1" dirty="0" smtClean="0">
                <a:cs typeface="Arial" pitchFamily="34" charset="0"/>
              </a:rPr>
              <a:t> Ulcer in the mouth needs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tabLst>
                <a:tab pos="228600" algn="l"/>
              </a:tabLst>
            </a:pPr>
            <a:r>
              <a:rPr lang="en-US" sz="2000" b="1" dirty="0" smtClean="0">
                <a:cs typeface="Arial" pitchFamily="34" charset="0"/>
              </a:rPr>
              <a:t>  to be operated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tabLst>
                <a:tab pos="228600" algn="l"/>
              </a:tabLst>
            </a:pPr>
            <a:endParaRPr lang="en-US" sz="2000" b="1" dirty="0" smtClean="0">
              <a:cs typeface="Arial" pitchFamily="34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tabLst>
                <a:tab pos="228600" algn="l"/>
              </a:tabLst>
            </a:pPr>
            <a:r>
              <a:rPr lang="en-US" sz="2000" b="1" dirty="0" smtClean="0">
                <a:cs typeface="Arial" pitchFamily="34" charset="0"/>
              </a:rPr>
              <a:t>  Operation involves cutting away a portion of the mouth making the patient’s face look horrible 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tabLst>
                <a:tab pos="228600" algn="l"/>
              </a:tabLst>
            </a:pPr>
            <a:endParaRPr lang="en-US" sz="2000" dirty="0" smtClean="0">
              <a:cs typeface="Arial" pitchFamily="34" charset="0"/>
            </a:endParaRPr>
          </a:p>
          <a:p>
            <a:pPr algn="ctr">
              <a:tabLst>
                <a:tab pos="228600" algn="l"/>
              </a:tabLst>
            </a:pPr>
            <a:endParaRPr lang="en-US" sz="2000" dirty="0">
              <a:cs typeface="Arial" pitchFamily="34" charset="0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066800"/>
            <a:ext cx="3581400" cy="26932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733800"/>
            <a:ext cx="3581400" cy="267883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0"/>
            <a:ext cx="8229600" cy="1066800"/>
          </a:xfrm>
        </p:spPr>
        <p:txBody>
          <a:bodyPr>
            <a:noAutofit/>
          </a:bodyPr>
          <a:lstStyle/>
          <a:p>
            <a:pPr algn="l">
              <a:tabLst>
                <a:tab pos="347663" algn="l"/>
              </a:tabLst>
            </a:pPr>
            <a:r>
              <a:rPr lang="en-US" sz="4800" b="1" i="1" dirty="0" smtClean="0">
                <a:solidFill>
                  <a:srgbClr val="00B050"/>
                </a:solidFill>
                <a:latin typeface="+mn-lt"/>
                <a:cs typeface="Arial" pitchFamily="34" charset="0"/>
              </a:rPr>
              <a:t>Symptoms of oral cancer…</a:t>
            </a:r>
            <a:endParaRPr lang="en-US" sz="4800" b="1" i="1" dirty="0">
              <a:solidFill>
                <a:srgbClr val="00B050"/>
              </a:solidFill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:\DRAFT\Ajay\picture\400_F_985154_AFuH4bF34gCMeo78nSk3ZNATmQE2C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95400"/>
            <a:ext cx="3838194" cy="537396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671392" y="980728"/>
            <a:ext cx="3573016" cy="5904656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Autofit/>
          </a:bodyPr>
          <a:lstStyle/>
          <a:p>
            <a:pPr marL="449263" indent="-358775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800" b="1" dirty="0" smtClean="0">
              <a:cs typeface="Arial" pitchFamily="34" charset="0"/>
            </a:endParaRPr>
          </a:p>
          <a:p>
            <a:pPr marL="449263" indent="-358775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b="1" dirty="0" smtClean="0">
                <a:cs typeface="Arial" pitchFamily="34" charset="0"/>
              </a:rPr>
              <a:t>Nose</a:t>
            </a:r>
          </a:p>
          <a:p>
            <a:pPr marL="449263" indent="-358775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b="1" dirty="0" smtClean="0">
                <a:cs typeface="Arial" pitchFamily="34" charset="0"/>
              </a:rPr>
              <a:t>Lung </a:t>
            </a:r>
          </a:p>
          <a:p>
            <a:pPr marL="449263" indent="-358775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b="1" dirty="0" smtClean="0">
                <a:cs typeface="Arial" pitchFamily="34" charset="0"/>
              </a:rPr>
              <a:t>Throat </a:t>
            </a:r>
            <a:r>
              <a:rPr lang="en-US" sz="2400" b="1" dirty="0" smtClean="0">
                <a:cs typeface="Arial" pitchFamily="34" charset="0"/>
              </a:rPr>
              <a:t>(Pharynx &amp; Larynx)</a:t>
            </a:r>
          </a:p>
          <a:p>
            <a:pPr marL="449263" indent="-358775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b="1" dirty="0" smtClean="0">
                <a:cs typeface="Arial" pitchFamily="34" charset="0"/>
              </a:rPr>
              <a:t>Food Pipe</a:t>
            </a:r>
          </a:p>
          <a:p>
            <a:pPr marL="449263" indent="-358775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b="1" dirty="0" smtClean="0">
                <a:cs typeface="Arial" pitchFamily="34" charset="0"/>
              </a:rPr>
              <a:t>Stomach</a:t>
            </a:r>
          </a:p>
          <a:p>
            <a:pPr marL="449263" marR="0" lvl="0" indent="-3587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itchFamily="34" charset="0"/>
              </a:rPr>
              <a:t>Urinary Bladder</a:t>
            </a:r>
          </a:p>
          <a:p>
            <a:pPr marL="449263" marR="0" lvl="0" indent="-3587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itchFamily="34" charset="0"/>
              </a:rPr>
              <a:t>Kidney</a:t>
            </a:r>
            <a:endParaRPr lang="en-US" sz="2400" b="1" dirty="0" smtClean="0">
              <a:cs typeface="Arial" pitchFamily="34" charset="0"/>
            </a:endParaRPr>
          </a:p>
          <a:p>
            <a:pPr marL="449263" indent="-358775">
              <a:buFontTx/>
              <a:buChar char="•"/>
            </a:pPr>
            <a:r>
              <a:rPr lang="en-US" sz="2400" b="1" dirty="0" smtClean="0">
                <a:cs typeface="Arial" pitchFamily="34" charset="0"/>
              </a:rPr>
              <a:t>Cervix</a:t>
            </a:r>
          </a:p>
          <a:p>
            <a:pPr marL="449263" indent="-358775">
              <a:buFontTx/>
              <a:buChar char="•"/>
            </a:pPr>
            <a:r>
              <a:rPr lang="en-US" sz="2400" b="1" dirty="0" smtClean="0">
                <a:cs typeface="Arial" pitchFamily="34" charset="0"/>
              </a:rPr>
              <a:t>Penis</a:t>
            </a:r>
          </a:p>
          <a:p>
            <a:pPr marL="449263" indent="-358775">
              <a:buFontTx/>
              <a:buChar char="•"/>
            </a:pPr>
            <a:r>
              <a:rPr lang="en-US" sz="2400" b="1" dirty="0" smtClean="0">
                <a:cs typeface="Arial" pitchFamily="34" charset="0"/>
              </a:rPr>
              <a:t>Laryngeal</a:t>
            </a:r>
            <a:endParaRPr lang="en-US" sz="2400" b="1" dirty="0" smtClean="0">
              <a:cs typeface="Arial" pitchFamily="34" charset="0"/>
            </a:endParaRPr>
          </a:p>
          <a:p>
            <a:pPr marL="449263" indent="-358775">
              <a:buFontTx/>
              <a:buChar char="•"/>
            </a:pPr>
            <a:r>
              <a:rPr lang="en-US" sz="2400" b="1" dirty="0" smtClean="0">
                <a:cs typeface="Arial" pitchFamily="34" charset="0"/>
              </a:rPr>
              <a:t>Gallbladder</a:t>
            </a:r>
          </a:p>
          <a:p>
            <a:pPr marL="449263" indent="-358775"/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Arial" pitchFamily="34" charset="0"/>
            </a:endParaRPr>
          </a:p>
        </p:txBody>
      </p:sp>
      <p:pic>
        <p:nvPicPr>
          <p:cNvPr id="7" name="Picture 4" descr="MCj0417512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12810" y="5342954"/>
            <a:ext cx="1351678" cy="1254398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45976"/>
            <a:ext cx="7007696" cy="1066800"/>
          </a:xfrm>
        </p:spPr>
        <p:txBody>
          <a:bodyPr>
            <a:noAutofit/>
          </a:bodyPr>
          <a:lstStyle/>
          <a:p>
            <a:pPr algn="l"/>
            <a:r>
              <a:rPr lang="en-US" b="1" dirty="0" smtClean="0">
                <a:solidFill>
                  <a:srgbClr val="FFFF00"/>
                </a:solidFill>
                <a:latin typeface="+mn-lt"/>
                <a:cs typeface="Arial" pitchFamily="34" charset="0"/>
              </a:rPr>
              <a:t>Tobacco</a:t>
            </a:r>
            <a:r>
              <a:rPr lang="en-US" sz="4800" b="1" dirty="0" smtClean="0">
                <a:solidFill>
                  <a:srgbClr val="FFFF00"/>
                </a:solidFill>
                <a:latin typeface="+mn-lt"/>
                <a:cs typeface="Arial" pitchFamily="34" charset="0"/>
              </a:rPr>
              <a:t> &amp; Cancers</a:t>
            </a:r>
            <a:r>
              <a:rPr lang="en-US" sz="6600" b="1" dirty="0">
                <a:solidFill>
                  <a:srgbClr val="FF0000"/>
                </a:solidFill>
                <a:latin typeface="+mn-lt"/>
                <a:cs typeface="Arial" pitchFamily="34" charset="0"/>
              </a:rPr>
              <a:t/>
            </a:r>
            <a:br>
              <a:rPr lang="en-US" sz="6600" b="1" dirty="0">
                <a:solidFill>
                  <a:srgbClr val="FF0000"/>
                </a:solidFill>
                <a:latin typeface="+mn-lt"/>
                <a:cs typeface="Arial" pitchFamily="34" charset="0"/>
              </a:rPr>
            </a:br>
            <a:endParaRPr lang="en-US" sz="3600" b="1" dirty="0">
              <a:solidFill>
                <a:srgbClr val="C00000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:\DRAFT\Ajay\picture\Quit-Smok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234" y="1371600"/>
            <a:ext cx="3792702" cy="522575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211960" y="1600200"/>
            <a:ext cx="4717758" cy="4800600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Autofit/>
          </a:bodyPr>
          <a:lstStyle/>
          <a:p>
            <a:pPr marL="231775" marR="0" lvl="0" indent="-231775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itchFamily="34" charset="0"/>
              </a:rPr>
              <a:t>Chronic Bronchitis </a:t>
            </a:r>
          </a:p>
          <a:p>
            <a:pPr marL="231775" marR="0" lvl="0" indent="-231775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Arial" pitchFamily="34" charset="0"/>
            </a:endParaRPr>
          </a:p>
          <a:p>
            <a:pPr marL="231775" marR="0" lvl="0" indent="-231775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itchFamily="34" charset="0"/>
              </a:rPr>
              <a:t>Reduced lung function</a:t>
            </a:r>
          </a:p>
          <a:p>
            <a:pPr marL="231775" marR="0" lvl="0" indent="-231775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Arial" pitchFamily="34" charset="0"/>
            </a:endParaRPr>
          </a:p>
          <a:p>
            <a:pPr marL="231775" marR="0" lvl="0" indent="-231775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itchFamily="34" charset="0"/>
              </a:rPr>
              <a:t>Asthma</a:t>
            </a:r>
          </a:p>
          <a:p>
            <a:pPr marL="231775" indent="-231775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1200" b="1" dirty="0" smtClean="0">
              <a:cs typeface="Arial" pitchFamily="34" charset="0"/>
            </a:endParaRPr>
          </a:p>
          <a:p>
            <a:pPr marL="231775" indent="-231775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b="1" dirty="0" smtClean="0">
                <a:cs typeface="Arial" pitchFamily="34" charset="0"/>
              </a:rPr>
              <a:t>Coronary Heart disease</a:t>
            </a:r>
          </a:p>
          <a:p>
            <a:pPr marL="231775" indent="-231775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1200" b="1" dirty="0" smtClean="0">
              <a:cs typeface="Arial" pitchFamily="34" charset="0"/>
            </a:endParaRPr>
          </a:p>
          <a:p>
            <a:pPr marL="231775" indent="-231775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b="1" dirty="0" smtClean="0">
                <a:cs typeface="Arial" pitchFamily="34" charset="0"/>
              </a:rPr>
              <a:t>Heart Attack</a:t>
            </a:r>
          </a:p>
          <a:p>
            <a:pPr marL="231775" indent="-231775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1200" b="1" dirty="0" smtClean="0">
              <a:cs typeface="Arial" pitchFamily="34" charset="0"/>
            </a:endParaRPr>
          </a:p>
          <a:p>
            <a:pPr marL="231775" indent="-231775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b="1" dirty="0" smtClean="0">
                <a:cs typeface="Arial" pitchFamily="34" charset="0"/>
              </a:rPr>
              <a:t>Emphysema</a:t>
            </a:r>
          </a:p>
          <a:p>
            <a:pPr marL="231775" indent="-231775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1200" b="1" dirty="0" smtClean="0">
              <a:cs typeface="Arial" pitchFamily="34" charset="0"/>
            </a:endParaRPr>
          </a:p>
          <a:p>
            <a:pPr marL="231775" indent="-231775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1200" b="1" dirty="0" smtClean="0">
              <a:cs typeface="Arial" pitchFamily="34" charset="0"/>
            </a:endParaRPr>
          </a:p>
          <a:p>
            <a:pPr marL="231775" indent="-23177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2800" b="1" dirty="0" smtClean="0">
                <a:cs typeface="Arial" pitchFamily="34" charset="0"/>
              </a:rPr>
              <a:t> </a:t>
            </a:r>
          </a:p>
          <a:p>
            <a:pPr marL="231775" marR="0" lvl="0" indent="-231775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Arial" pitchFamily="34" charset="0"/>
            </a:endParaRPr>
          </a:p>
          <a:p>
            <a:pPr marL="231775" marR="0" lvl="0" indent="-231775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95456" cy="1066800"/>
          </a:xfrm>
        </p:spPr>
        <p:txBody>
          <a:bodyPr>
            <a:noAutofit/>
          </a:bodyPr>
          <a:lstStyle/>
          <a:p>
            <a:pPr algn="l"/>
            <a:r>
              <a:rPr lang="en-US" sz="6000" b="1" i="1" dirty="0" smtClean="0">
                <a:solidFill>
                  <a:srgbClr val="00B050"/>
                </a:solidFill>
                <a:latin typeface="+mn-lt"/>
                <a:cs typeface="Arial" pitchFamily="34" charset="0"/>
              </a:rPr>
              <a:t>Long-term </a:t>
            </a:r>
            <a:r>
              <a:rPr lang="en-US" sz="5400" b="1" i="1" dirty="0" smtClean="0">
                <a:solidFill>
                  <a:srgbClr val="00B050"/>
                </a:solidFill>
                <a:latin typeface="+mn-lt"/>
                <a:cs typeface="Arial" pitchFamily="34" charset="0"/>
              </a:rPr>
              <a:t>effects</a:t>
            </a:r>
            <a:endParaRPr lang="en-US" sz="5400" b="1" i="1" dirty="0">
              <a:solidFill>
                <a:srgbClr val="00B050"/>
              </a:solidFill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:\DRAFT\Ajay\picture\Quit-Smok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234" y="1371600"/>
            <a:ext cx="3792702" cy="522575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8" name="Rectangle 7"/>
          <p:cNvSpPr/>
          <p:nvPr/>
        </p:nvSpPr>
        <p:spPr>
          <a:xfrm>
            <a:off x="4276724" y="1143000"/>
            <a:ext cx="4867276" cy="632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1775" indent="-231775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b="1" dirty="0" smtClean="0">
                <a:cs typeface="Arial" pitchFamily="34" charset="0"/>
              </a:rPr>
              <a:t>Gum Disease</a:t>
            </a:r>
          </a:p>
          <a:p>
            <a:pPr marL="231775" indent="-231775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1600" b="1" dirty="0" smtClean="0">
              <a:cs typeface="Arial" pitchFamily="34" charset="0"/>
            </a:endParaRPr>
          </a:p>
          <a:p>
            <a:pPr marL="231775" indent="-231775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b="1" dirty="0" smtClean="0">
                <a:cs typeface="Arial" pitchFamily="34" charset="0"/>
              </a:rPr>
              <a:t>Tuberculosis</a:t>
            </a:r>
          </a:p>
          <a:p>
            <a:pPr marL="231775" indent="-231775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1400" b="1" dirty="0" smtClean="0">
              <a:cs typeface="Arial" pitchFamily="34" charset="0"/>
            </a:endParaRPr>
          </a:p>
          <a:p>
            <a:pPr marL="231775" indent="-231775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b="1" dirty="0" smtClean="0">
                <a:cs typeface="Arial" pitchFamily="34" charset="0"/>
              </a:rPr>
              <a:t>Diabetes </a:t>
            </a:r>
          </a:p>
          <a:p>
            <a:pPr marL="231775" indent="-231775">
              <a:lnSpc>
                <a:spcPct val="120000"/>
              </a:lnSpc>
              <a:spcBef>
                <a:spcPct val="20000"/>
              </a:spcBef>
              <a:defRPr/>
            </a:pPr>
            <a:endParaRPr lang="en-US" sz="1400" b="1" dirty="0" smtClean="0">
              <a:cs typeface="Arial" pitchFamily="34" charset="0"/>
            </a:endParaRPr>
          </a:p>
          <a:p>
            <a:pPr marL="231775" indent="-231775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b="1" dirty="0" smtClean="0">
                <a:cs typeface="Arial" pitchFamily="34" charset="0"/>
              </a:rPr>
              <a:t>Cataract</a:t>
            </a:r>
          </a:p>
          <a:p>
            <a:pPr marL="231775" indent="-231775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1400" b="1" dirty="0" smtClean="0">
              <a:cs typeface="Arial" pitchFamily="34" charset="0"/>
            </a:endParaRPr>
          </a:p>
          <a:p>
            <a:pPr marL="231775" indent="-231775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b="1" dirty="0" smtClean="0">
                <a:cs typeface="Arial" pitchFamily="34" charset="0"/>
              </a:rPr>
              <a:t>Gangrene </a:t>
            </a:r>
          </a:p>
          <a:p>
            <a:pPr marL="231775" indent="-231775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1400" b="1" dirty="0" smtClean="0">
              <a:cs typeface="Arial" pitchFamily="34" charset="0"/>
            </a:endParaRPr>
          </a:p>
          <a:p>
            <a:pPr marL="231775" indent="-231775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b="1" dirty="0" smtClean="0">
                <a:cs typeface="Arial" pitchFamily="34" charset="0"/>
              </a:rPr>
              <a:t>Weakness </a:t>
            </a:r>
            <a:endParaRPr lang="en-US" sz="2800" b="1" dirty="0" smtClean="0">
              <a:cs typeface="Arial" pitchFamily="34" charset="0"/>
            </a:endParaRPr>
          </a:p>
          <a:p>
            <a:pPr marL="231775" indent="-231775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1200" b="1" dirty="0" smtClean="0">
              <a:cs typeface="Arial" pitchFamily="34" charset="0"/>
            </a:endParaRPr>
          </a:p>
          <a:p>
            <a:pPr marL="231775" indent="-231775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1200" b="1" dirty="0" smtClean="0">
              <a:cs typeface="Arial" pitchFamily="34" charset="0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95456" cy="1066800"/>
          </a:xfrm>
        </p:spPr>
        <p:txBody>
          <a:bodyPr>
            <a:noAutofit/>
          </a:bodyPr>
          <a:lstStyle/>
          <a:p>
            <a:pPr algn="l"/>
            <a:r>
              <a:rPr lang="en-US" sz="6000" b="1" i="1" dirty="0" smtClean="0">
                <a:solidFill>
                  <a:srgbClr val="00B050"/>
                </a:solidFill>
                <a:latin typeface="+mn-lt"/>
                <a:cs typeface="Arial" pitchFamily="34" charset="0"/>
              </a:rPr>
              <a:t>Long-term </a:t>
            </a:r>
            <a:r>
              <a:rPr lang="en-US" sz="5400" b="1" i="1" dirty="0" smtClean="0">
                <a:solidFill>
                  <a:srgbClr val="00B050"/>
                </a:solidFill>
                <a:latin typeface="+mn-lt"/>
                <a:cs typeface="Arial" pitchFamily="34" charset="0"/>
              </a:rPr>
              <a:t>effects</a:t>
            </a:r>
            <a:endParaRPr lang="en-US" sz="5400" b="1" i="1" dirty="0">
              <a:solidFill>
                <a:srgbClr val="00B050"/>
              </a:solidFill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:\DRAFT\Ajay\picture\Quit-Smok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234" y="1371600"/>
            <a:ext cx="3792702" cy="522575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8" name="Rectangle 7"/>
          <p:cNvSpPr/>
          <p:nvPr/>
        </p:nvSpPr>
        <p:spPr>
          <a:xfrm>
            <a:off x="4429124" y="1744982"/>
            <a:ext cx="4428332" cy="5182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1775" indent="-231775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b="1" dirty="0" smtClean="0">
                <a:cs typeface="Arial" pitchFamily="34" charset="0"/>
              </a:rPr>
              <a:t>Paralyses</a:t>
            </a:r>
          </a:p>
          <a:p>
            <a:pPr marL="231775" indent="-231775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1600" b="1" dirty="0" smtClean="0">
              <a:cs typeface="Arial" pitchFamily="34" charset="0"/>
            </a:endParaRPr>
          </a:p>
          <a:p>
            <a:pPr marL="231775" indent="-231775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b="1" dirty="0" smtClean="0">
                <a:cs typeface="Arial" pitchFamily="34" charset="0"/>
              </a:rPr>
              <a:t>Affects nerves</a:t>
            </a:r>
          </a:p>
          <a:p>
            <a:pPr marL="231775" indent="-231775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1600" b="1" dirty="0" smtClean="0">
              <a:cs typeface="Arial" pitchFamily="34" charset="0"/>
            </a:endParaRPr>
          </a:p>
          <a:p>
            <a:pPr marL="231775" indent="-231775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b="1" dirty="0" smtClean="0">
                <a:cs typeface="Arial" pitchFamily="34" charset="0"/>
              </a:rPr>
              <a:t>Stroke</a:t>
            </a:r>
          </a:p>
          <a:p>
            <a:pPr marL="231775" indent="-231775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1400" b="1" dirty="0" smtClean="0">
              <a:cs typeface="Arial" pitchFamily="34" charset="0"/>
            </a:endParaRPr>
          </a:p>
          <a:p>
            <a:pPr marL="231775" indent="-231775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b="1" dirty="0" smtClean="0">
                <a:cs typeface="Arial" pitchFamily="34" charset="0"/>
              </a:rPr>
              <a:t>Macular degeneration (Blurred Vision)</a:t>
            </a:r>
          </a:p>
          <a:p>
            <a:pPr marL="231775" indent="-231775">
              <a:lnSpc>
                <a:spcPct val="120000"/>
              </a:lnSpc>
              <a:spcBef>
                <a:spcPct val="20000"/>
              </a:spcBef>
              <a:defRPr/>
            </a:pPr>
            <a:endParaRPr lang="en-US" sz="1400" b="1" dirty="0" smtClean="0">
              <a:cs typeface="Arial" pitchFamily="34" charset="0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95456" cy="1066800"/>
          </a:xfrm>
        </p:spPr>
        <p:txBody>
          <a:bodyPr>
            <a:noAutofit/>
          </a:bodyPr>
          <a:lstStyle/>
          <a:p>
            <a:pPr algn="l"/>
            <a:r>
              <a:rPr lang="en-US" sz="6000" b="1" i="1" dirty="0" smtClean="0">
                <a:solidFill>
                  <a:srgbClr val="00B050"/>
                </a:solidFill>
                <a:latin typeface="+mn-lt"/>
                <a:cs typeface="Arial" pitchFamily="34" charset="0"/>
              </a:rPr>
              <a:t>Long-term </a:t>
            </a:r>
            <a:r>
              <a:rPr lang="en-US" sz="5400" b="1" i="1" dirty="0" smtClean="0">
                <a:solidFill>
                  <a:srgbClr val="00B050"/>
                </a:solidFill>
                <a:latin typeface="+mn-lt"/>
                <a:cs typeface="Arial" pitchFamily="34" charset="0"/>
              </a:rPr>
              <a:t>effects</a:t>
            </a:r>
            <a:endParaRPr lang="en-US" sz="5400" b="1" i="1" dirty="0">
              <a:solidFill>
                <a:srgbClr val="00B050"/>
              </a:solidFill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57200" y="5638800"/>
            <a:ext cx="8229600" cy="990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Cigarette smoke kills your child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35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457200"/>
            <a:ext cx="7848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3540" name="Rectangle 4"/>
          <p:cNvSpPr>
            <a:spLocks noChangeArrowheads="1"/>
          </p:cNvSpPr>
          <p:nvPr/>
        </p:nvSpPr>
        <p:spPr bwMode="auto">
          <a:xfrm>
            <a:off x="685800" y="3200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4400" dirty="0">
              <a:solidFill>
                <a:schemeClr val="tx2"/>
              </a:solidFill>
            </a:endParaRPr>
          </a:p>
        </p:txBody>
      </p:sp>
      <p:pic>
        <p:nvPicPr>
          <p:cNvPr id="5" name="Picture 5" descr="C:\Documents and Settings\sbfusers\Local Settings\Temp\Temporary Internet Files\Content.IE5\E325IZC5\MCj0290955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123395">
            <a:off x="408509" y="3484028"/>
            <a:ext cx="2911475" cy="255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Callout 7"/>
          <p:cNvSpPr/>
          <p:nvPr/>
        </p:nvSpPr>
        <p:spPr>
          <a:xfrm>
            <a:off x="1447800" y="838200"/>
            <a:ext cx="3276600" cy="1295400"/>
          </a:xfrm>
          <a:prstGeom prst="wedgeEllipseCallout">
            <a:avLst>
              <a:gd name="adj1" fmla="val 49841"/>
              <a:gd name="adj2" fmla="val 772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Don’t kill me,  I want to live…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"/>
          <p:cNvSpPr>
            <a:spLocks noGrp="1" noChangeArrowheads="1"/>
          </p:cNvSpPr>
          <p:nvPr>
            <p:ph idx="1"/>
          </p:nvPr>
        </p:nvSpPr>
        <p:spPr>
          <a:xfrm>
            <a:off x="5000628" y="1000108"/>
            <a:ext cx="3902196" cy="4056856"/>
          </a:xfrm>
          <a:noFill/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latin typeface="+mn-lt"/>
                <a:cs typeface="Arial" pitchFamily="34" charset="0"/>
              </a:rPr>
              <a:t>Impotency</a:t>
            </a:r>
          </a:p>
          <a:p>
            <a:pPr algn="ctr"/>
            <a:endParaRPr lang="en-US" sz="1800" b="1" dirty="0" smtClean="0">
              <a:latin typeface="+mn-lt"/>
              <a:cs typeface="Arial" pitchFamily="34" charset="0"/>
            </a:endParaRPr>
          </a:p>
          <a:p>
            <a:pPr algn="ctr"/>
            <a:r>
              <a:rPr lang="en-US" sz="2800" b="1" dirty="0" smtClean="0">
                <a:latin typeface="+mn-lt"/>
                <a:cs typeface="Arial" pitchFamily="34" charset="0"/>
              </a:rPr>
              <a:t>Infertility</a:t>
            </a:r>
          </a:p>
          <a:p>
            <a:pPr algn="ctr"/>
            <a:endParaRPr lang="en-US" sz="1800" b="1" dirty="0" smtClean="0">
              <a:latin typeface="+mn-lt"/>
              <a:cs typeface="Arial" pitchFamily="34" charset="0"/>
            </a:endParaRPr>
          </a:p>
          <a:p>
            <a:pPr algn="ctr"/>
            <a:r>
              <a:rPr lang="en-US" sz="2800" b="1" dirty="0" smtClean="0">
                <a:latin typeface="+mn-lt"/>
                <a:cs typeface="Arial" pitchFamily="34" charset="0"/>
              </a:rPr>
              <a:t>Miscarriage</a:t>
            </a:r>
          </a:p>
          <a:p>
            <a:pPr algn="ctr"/>
            <a:endParaRPr lang="en-US" sz="1800" b="1" dirty="0" smtClean="0">
              <a:latin typeface="+mn-lt"/>
              <a:cs typeface="Arial" pitchFamily="34" charset="0"/>
            </a:endParaRPr>
          </a:p>
          <a:p>
            <a:pPr algn="ctr"/>
            <a:r>
              <a:rPr lang="en-US" sz="2800" b="1" dirty="0" smtClean="0">
                <a:latin typeface="+mn-lt"/>
                <a:cs typeface="Arial" pitchFamily="34" charset="0"/>
              </a:rPr>
              <a:t>Still Birth </a:t>
            </a:r>
          </a:p>
          <a:p>
            <a:pPr algn="ctr"/>
            <a:endParaRPr lang="en-US" sz="1800" b="1" dirty="0" smtClean="0">
              <a:latin typeface="+mn-lt"/>
              <a:cs typeface="Arial" pitchFamily="34" charset="0"/>
            </a:endParaRPr>
          </a:p>
          <a:p>
            <a:pPr algn="ctr"/>
            <a:r>
              <a:rPr lang="en-US" sz="2800" b="1" dirty="0" smtClean="0">
                <a:latin typeface="+mn-lt"/>
                <a:cs typeface="Arial" pitchFamily="34" charset="0"/>
              </a:rPr>
              <a:t> Low birth weight babies</a:t>
            </a:r>
          </a:p>
          <a:p>
            <a:pPr algn="ctr"/>
            <a:r>
              <a:rPr lang="en-US" sz="2800" b="1" dirty="0" smtClean="0">
                <a:cs typeface="Arial" pitchFamily="34" charset="0"/>
              </a:rPr>
              <a:t>Sudden Infant Death Syndrome (SIDS)</a:t>
            </a:r>
            <a:endParaRPr lang="en-US" sz="2800" b="1" dirty="0">
              <a:latin typeface="+mn-lt"/>
              <a:cs typeface="Arial" pitchFamily="34" charset="0"/>
            </a:endParaRPr>
          </a:p>
        </p:txBody>
      </p:sp>
      <p:pic>
        <p:nvPicPr>
          <p:cNvPr id="55299" name="Picture 5" descr="MCj0339224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43434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64488" cy="1143000"/>
          </a:xfrm>
        </p:spPr>
        <p:txBody>
          <a:bodyPr>
            <a:noAutofit/>
          </a:bodyPr>
          <a:lstStyle/>
          <a:p>
            <a:r>
              <a:rPr lang="en-US" sz="5400" b="1" i="1" dirty="0" smtClean="0">
                <a:solidFill>
                  <a:srgbClr val="00B050"/>
                </a:solidFill>
                <a:latin typeface="+mn-lt"/>
                <a:cs typeface="Arial" pitchFamily="34" charset="0"/>
              </a:rPr>
              <a:t>Tobacco and Environment</a:t>
            </a:r>
            <a:endParaRPr lang="en-US" sz="5400" b="1" i="1" dirty="0">
              <a:solidFill>
                <a:srgbClr val="00B050"/>
              </a:solidFill>
              <a:latin typeface="+mn-lt"/>
              <a:cs typeface="Arial" pitchFamily="34" charset="0"/>
            </a:endParaRPr>
          </a:p>
        </p:txBody>
      </p:sp>
      <p:sp>
        <p:nvSpPr>
          <p:cNvPr id="240643" name="Rectangle 3"/>
          <p:cNvSpPr>
            <a:spLocks noGrp="1" noChangeArrowheads="1"/>
          </p:cNvSpPr>
          <p:nvPr>
            <p:ph idx="1"/>
          </p:nvPr>
        </p:nvSpPr>
        <p:spPr>
          <a:xfrm>
            <a:off x="4283968" y="1143000"/>
            <a:ext cx="4631432" cy="552636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FontTx/>
              <a:buNone/>
            </a:pPr>
            <a:endParaRPr lang="en-US" sz="2000" b="1" dirty="0">
              <a:latin typeface="+mn-lt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000" b="1" dirty="0">
                <a:latin typeface="+mn-lt"/>
                <a:cs typeface="Arial" pitchFamily="34" charset="0"/>
              </a:rPr>
              <a:t>To </a:t>
            </a:r>
            <a:r>
              <a:rPr lang="en-US" sz="2000" b="1" dirty="0" smtClean="0">
                <a:latin typeface="+mn-lt"/>
                <a:cs typeface="Arial" pitchFamily="34" charset="0"/>
              </a:rPr>
              <a:t>make edible, tobacco </a:t>
            </a:r>
            <a:r>
              <a:rPr lang="en-US" sz="2000" b="1" dirty="0">
                <a:latin typeface="+mn-lt"/>
                <a:cs typeface="Arial" pitchFamily="34" charset="0"/>
              </a:rPr>
              <a:t>is </a:t>
            </a:r>
            <a:r>
              <a:rPr lang="en-US" sz="2000" b="1" dirty="0" smtClean="0">
                <a:latin typeface="+mn-lt"/>
                <a:cs typeface="Arial" pitchFamily="34" charset="0"/>
              </a:rPr>
              <a:t>baked resulting in deforestation</a:t>
            </a:r>
          </a:p>
          <a:p>
            <a:pPr>
              <a:lnSpc>
                <a:spcPct val="90000"/>
              </a:lnSpc>
              <a:buNone/>
            </a:pPr>
            <a:endParaRPr lang="en-US" sz="2000" b="1" dirty="0">
              <a:latin typeface="+mn-lt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000" b="1" dirty="0" smtClean="0">
                <a:latin typeface="+mn-lt"/>
                <a:cs typeface="Arial" pitchFamily="34" charset="0"/>
              </a:rPr>
              <a:t>Production of tobacco results in land &amp; water pollution</a:t>
            </a:r>
          </a:p>
          <a:p>
            <a:pPr>
              <a:lnSpc>
                <a:spcPct val="90000"/>
              </a:lnSpc>
            </a:pPr>
            <a:endParaRPr lang="en-US" sz="2000" b="1" dirty="0">
              <a:latin typeface="+mn-lt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000" b="1" dirty="0" smtClean="0">
                <a:latin typeface="+mn-lt"/>
                <a:cs typeface="Arial" pitchFamily="34" charset="0"/>
              </a:rPr>
              <a:t>Every 300 cigarettes require cutting down of one tree</a:t>
            </a:r>
          </a:p>
          <a:p>
            <a:pPr>
              <a:lnSpc>
                <a:spcPct val="90000"/>
              </a:lnSpc>
              <a:buNone/>
            </a:pPr>
            <a:r>
              <a:rPr lang="en-US" sz="2000" b="1" dirty="0" smtClean="0">
                <a:latin typeface="+mn-lt"/>
                <a:cs typeface="Arial" pitchFamily="34" charset="0"/>
              </a:rPr>
              <a:t>     </a:t>
            </a:r>
            <a:r>
              <a:rPr lang="en-US" sz="1600" b="1" i="1" dirty="0" smtClean="0">
                <a:latin typeface="+mn-lt"/>
                <a:cs typeface="Arial" pitchFamily="34" charset="0"/>
              </a:rPr>
              <a:t>(About </a:t>
            </a:r>
            <a:r>
              <a:rPr lang="en-US" sz="1600" b="1" i="1" dirty="0">
                <a:latin typeface="+mn-lt"/>
                <a:cs typeface="Arial" pitchFamily="34" charset="0"/>
              </a:rPr>
              <a:t>a two-week supply for a pack-a-day smoker</a:t>
            </a:r>
            <a:r>
              <a:rPr lang="en-US" sz="1600" b="1" i="1" dirty="0" smtClean="0">
                <a:latin typeface="+mn-lt"/>
                <a:cs typeface="Arial" pitchFamily="34" charset="0"/>
              </a:rPr>
              <a:t>)</a:t>
            </a:r>
          </a:p>
          <a:p>
            <a:pPr>
              <a:lnSpc>
                <a:spcPct val="90000"/>
              </a:lnSpc>
            </a:pPr>
            <a:endParaRPr lang="en-US" sz="2000" b="1" dirty="0">
              <a:latin typeface="+mn-lt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000" b="1" dirty="0" smtClean="0">
                <a:latin typeface="+mn-lt"/>
                <a:cs typeface="Arial" pitchFamily="34" charset="0"/>
              </a:rPr>
              <a:t>Tobacco smoke pollutes the environment</a:t>
            </a:r>
          </a:p>
          <a:p>
            <a:pPr>
              <a:lnSpc>
                <a:spcPct val="90000"/>
              </a:lnSpc>
              <a:buNone/>
            </a:pPr>
            <a:endParaRPr lang="en-US" sz="2000" b="1" dirty="0">
              <a:latin typeface="+mn-lt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000" b="1" dirty="0" smtClean="0">
                <a:latin typeface="+mn-lt"/>
                <a:cs typeface="Arial" pitchFamily="34" charset="0"/>
              </a:rPr>
              <a:t>Spitting tobacco dirties the  surroundings</a:t>
            </a:r>
            <a:endParaRPr lang="en-US" sz="2000" b="1" dirty="0">
              <a:latin typeface="+mn-lt"/>
              <a:cs typeface="Arial" pitchFamily="34" charset="0"/>
            </a:endParaRPr>
          </a:p>
        </p:txBody>
      </p:sp>
      <p:pic>
        <p:nvPicPr>
          <p:cNvPr id="240644" name="Picture 4" descr="MPj0438907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3765025" cy="5229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2743200"/>
            <a:ext cx="4191000" cy="3810000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en-US" sz="4000" b="1" dirty="0">
              <a:latin typeface="Albertus Extra Bold" pitchFamily="34" charset="0"/>
            </a:endParaRPr>
          </a:p>
        </p:txBody>
      </p:sp>
      <p:pic>
        <p:nvPicPr>
          <p:cNvPr id="1026" name="Picture 2" descr="http://images.teamsugar.com/files/users/1/12981/45_2007/smoke.jpg"/>
          <p:cNvPicPr>
            <a:picLocks noChangeAspect="1" noChangeArrowheads="1"/>
          </p:cNvPicPr>
          <p:nvPr/>
        </p:nvPicPr>
        <p:blipFill>
          <a:blip r:embed="rId2" cstate="print">
            <a:lum bright="-16000" contrast="-9000"/>
          </a:blip>
          <a:srcRect/>
          <a:stretch>
            <a:fillRect/>
          </a:stretch>
        </p:blipFill>
        <p:spPr bwMode="auto">
          <a:xfrm>
            <a:off x="76200" y="0"/>
            <a:ext cx="9067800" cy="696778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0" y="0"/>
            <a:ext cx="3884398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8800" b="1" dirty="0" err="1" smtClean="0">
                <a:solidFill>
                  <a:srgbClr val="FF0000"/>
                </a:solidFill>
                <a:latin typeface="Albertus Extra Bold" pitchFamily="34" charset="0"/>
              </a:rPr>
              <a:t>C</a:t>
            </a:r>
            <a:r>
              <a:rPr lang="en-US" sz="5400" b="1" dirty="0" err="1" smtClean="0">
                <a:solidFill>
                  <a:srgbClr val="FF0000"/>
                </a:solidFill>
                <a:latin typeface="Albertus Extra Bold" pitchFamily="34" charset="0"/>
              </a:rPr>
              <a:t>ooooool</a:t>
            </a:r>
            <a:r>
              <a:rPr lang="en-US" sz="4000" b="1" dirty="0" smtClean="0">
                <a:latin typeface="Albertus Extra Bold" pitchFamily="34" charset="0"/>
              </a:rPr>
              <a:t>!</a:t>
            </a:r>
            <a:endParaRPr lang="en-US" sz="4000" b="1" dirty="0">
              <a:latin typeface="Albertus Extra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324600" cy="1143000"/>
          </a:xfrm>
        </p:spPr>
        <p:txBody>
          <a:bodyPr>
            <a:noAutofit/>
          </a:bodyPr>
          <a:lstStyle/>
          <a:p>
            <a:r>
              <a:rPr lang="en-US" sz="4000" b="1" i="1" dirty="0" smtClean="0">
                <a:solidFill>
                  <a:srgbClr val="00B050"/>
                </a:solidFill>
                <a:latin typeface="+mn-lt"/>
              </a:rPr>
              <a:t>Tobacco and </a:t>
            </a:r>
            <a:r>
              <a:rPr lang="en-US" sz="4000" b="1" i="1" dirty="0" smtClean="0">
                <a:solidFill>
                  <a:srgbClr val="00B050"/>
                </a:solidFill>
                <a:latin typeface="+mn-lt"/>
                <a:cs typeface="Arial" pitchFamily="34" charset="0"/>
              </a:rPr>
              <a:t>Environment</a:t>
            </a:r>
            <a:endParaRPr lang="en-US" sz="4000" b="1" i="1" dirty="0">
              <a:solidFill>
                <a:srgbClr val="00B050"/>
              </a:solidFill>
              <a:latin typeface="+mn-lt"/>
              <a:cs typeface="Arial" pitchFamily="34" charset="0"/>
            </a:endParaRPr>
          </a:p>
        </p:txBody>
      </p:sp>
      <p:sp>
        <p:nvSpPr>
          <p:cNvPr id="243715" name="Rectangle 3"/>
          <p:cNvSpPr>
            <a:spLocks noGrp="1" noChangeArrowheads="1"/>
          </p:cNvSpPr>
          <p:nvPr>
            <p:ph idx="1"/>
          </p:nvPr>
        </p:nvSpPr>
        <p:spPr>
          <a:xfrm>
            <a:off x="4724400" y="381000"/>
            <a:ext cx="3505200" cy="3048000"/>
          </a:xfrm>
        </p:spPr>
        <p:txBody>
          <a:bodyPr>
            <a:noAutofit/>
          </a:bodyPr>
          <a:lstStyle/>
          <a:p>
            <a:endParaRPr lang="en-US" sz="2800" b="1" dirty="0">
              <a:latin typeface="+mn-lt"/>
              <a:cs typeface="Arial" pitchFamily="34" charset="0"/>
            </a:endParaRPr>
          </a:p>
          <a:p>
            <a:r>
              <a:rPr lang="en-US" sz="2800" b="1" dirty="0" smtClean="0">
                <a:latin typeface="+mn-lt"/>
                <a:cs typeface="Arial" pitchFamily="34" charset="0"/>
              </a:rPr>
              <a:t>Tobacco packages make waste in the environment</a:t>
            </a:r>
          </a:p>
          <a:p>
            <a:pPr>
              <a:buNone/>
            </a:pPr>
            <a:r>
              <a:rPr lang="en-US" sz="2800" b="1" dirty="0" smtClean="0">
                <a:latin typeface="+mn-lt"/>
                <a:cs typeface="Arial" pitchFamily="34" charset="0"/>
              </a:rPr>
              <a:t>   In the year 1933, </a:t>
            </a:r>
            <a:r>
              <a:rPr lang="en-US" sz="2800" b="1" i="1" dirty="0" smtClean="0">
                <a:latin typeface="+mn-lt"/>
                <a:cs typeface="Arial" pitchFamily="34" charset="0"/>
              </a:rPr>
              <a:t>In U.S</a:t>
            </a:r>
            <a:r>
              <a:rPr lang="en-US" sz="2800" b="1" i="1" dirty="0">
                <a:latin typeface="+mn-lt"/>
                <a:cs typeface="Arial" pitchFamily="34" charset="0"/>
              </a:rPr>
              <a:t>., all cigarette butts thrown away </a:t>
            </a:r>
            <a:r>
              <a:rPr lang="en-US" sz="2800" b="1" i="1" dirty="0" smtClean="0">
                <a:latin typeface="+mn-lt"/>
                <a:cs typeface="Arial" pitchFamily="34" charset="0"/>
              </a:rPr>
              <a:t>weighed </a:t>
            </a:r>
            <a:r>
              <a:rPr lang="en-US" sz="2800" b="1" i="1" dirty="0">
                <a:latin typeface="+mn-lt"/>
                <a:cs typeface="Arial" pitchFamily="34" charset="0"/>
              </a:rPr>
              <a:t>as much as </a:t>
            </a:r>
            <a:r>
              <a:rPr lang="en-US" sz="2800" b="1" i="1" dirty="0">
                <a:solidFill>
                  <a:srgbClr val="FFFF00"/>
                </a:solidFill>
                <a:latin typeface="+mn-lt"/>
                <a:cs typeface="Arial" pitchFamily="34" charset="0"/>
              </a:rPr>
              <a:t>30,800</a:t>
            </a:r>
            <a:r>
              <a:rPr lang="en-US" sz="2800" b="1" i="1" dirty="0">
                <a:latin typeface="+mn-lt"/>
                <a:cs typeface="Arial" pitchFamily="34" charset="0"/>
              </a:rPr>
              <a:t> large </a:t>
            </a:r>
            <a:r>
              <a:rPr lang="en-US" sz="2800" b="1" i="1" dirty="0" smtClean="0">
                <a:latin typeface="+mn-lt"/>
                <a:cs typeface="Arial" pitchFamily="34" charset="0"/>
              </a:rPr>
              <a:t>elephants.</a:t>
            </a:r>
            <a:endParaRPr lang="en-US" sz="2800" b="1" i="1" dirty="0">
              <a:latin typeface="+mn-lt"/>
              <a:cs typeface="Arial" pitchFamily="34" charset="0"/>
            </a:endParaRPr>
          </a:p>
        </p:txBody>
      </p:sp>
      <p:pic>
        <p:nvPicPr>
          <p:cNvPr id="243718" name="Picture 6" descr="MCj0366376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632" y="1556792"/>
            <a:ext cx="4724400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324600" cy="1143000"/>
          </a:xfrm>
        </p:spPr>
        <p:txBody>
          <a:bodyPr>
            <a:noAutofit/>
          </a:bodyPr>
          <a:lstStyle/>
          <a:p>
            <a:r>
              <a:rPr lang="en-US" sz="4000" b="1" i="1" dirty="0" smtClean="0">
                <a:solidFill>
                  <a:srgbClr val="00B050"/>
                </a:solidFill>
                <a:latin typeface="+mn-lt"/>
              </a:rPr>
              <a:t>Tobacco and </a:t>
            </a:r>
            <a:r>
              <a:rPr lang="en-US" sz="4000" b="1" i="1" dirty="0" smtClean="0">
                <a:solidFill>
                  <a:srgbClr val="00B050"/>
                </a:solidFill>
                <a:latin typeface="+mn-lt"/>
                <a:cs typeface="Arial" pitchFamily="34" charset="0"/>
              </a:rPr>
              <a:t>Environment</a:t>
            </a:r>
            <a:endParaRPr lang="en-US" sz="4000" b="1" i="1" dirty="0">
              <a:solidFill>
                <a:srgbClr val="00B050"/>
              </a:solidFill>
              <a:latin typeface="+mn-lt"/>
              <a:cs typeface="Arial" pitchFamily="34" charset="0"/>
            </a:endParaRPr>
          </a:p>
        </p:txBody>
      </p:sp>
      <p:sp>
        <p:nvSpPr>
          <p:cNvPr id="241667" name="Rectangle 3"/>
          <p:cNvSpPr>
            <a:spLocks noGrp="1" noChangeArrowheads="1"/>
          </p:cNvSpPr>
          <p:nvPr>
            <p:ph idx="1"/>
          </p:nvPr>
        </p:nvSpPr>
        <p:spPr>
          <a:xfrm>
            <a:off x="4211960" y="1447800"/>
            <a:ext cx="4680520" cy="4789512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latin typeface="+mn-lt"/>
                <a:cs typeface="Arial" pitchFamily="34" charset="0"/>
              </a:rPr>
              <a:t>Through storm drains</a:t>
            </a:r>
          </a:p>
          <a:p>
            <a:pPr>
              <a:buNone/>
            </a:pPr>
            <a:r>
              <a:rPr lang="en-US" sz="2400" b="1" dirty="0" smtClean="0">
                <a:latin typeface="+mn-lt"/>
                <a:cs typeface="Arial" pitchFamily="34" charset="0"/>
              </a:rPr>
              <a:t>     cigarette </a:t>
            </a:r>
            <a:r>
              <a:rPr lang="en-US" sz="2400" b="1" dirty="0">
                <a:latin typeface="+mn-lt"/>
                <a:cs typeface="Arial" pitchFamily="34" charset="0"/>
              </a:rPr>
              <a:t>butts </a:t>
            </a:r>
            <a:r>
              <a:rPr lang="en-US" sz="2400" b="1" dirty="0" smtClean="0">
                <a:latin typeface="+mn-lt"/>
                <a:cs typeface="Arial" pitchFamily="34" charset="0"/>
              </a:rPr>
              <a:t>reaches  </a:t>
            </a:r>
          </a:p>
          <a:p>
            <a:pPr>
              <a:buNone/>
            </a:pPr>
            <a:r>
              <a:rPr lang="en-US" sz="2400" b="1" dirty="0" smtClean="0">
                <a:latin typeface="+mn-lt"/>
                <a:cs typeface="Arial" pitchFamily="34" charset="0"/>
              </a:rPr>
              <a:t>     rivers</a:t>
            </a:r>
            <a:r>
              <a:rPr lang="en-US" sz="2400" b="1" dirty="0">
                <a:latin typeface="+mn-lt"/>
                <a:cs typeface="Arial" pitchFamily="34" charset="0"/>
              </a:rPr>
              <a:t>, lakes and the ocean </a:t>
            </a:r>
            <a:endParaRPr lang="en-US" sz="2400" b="1" dirty="0" smtClean="0">
              <a:latin typeface="+mn-lt"/>
              <a:cs typeface="Arial" pitchFamily="34" charset="0"/>
            </a:endParaRPr>
          </a:p>
          <a:p>
            <a:pPr>
              <a:buNone/>
            </a:pPr>
            <a:r>
              <a:rPr lang="en-US" sz="2400" b="1" dirty="0" smtClean="0">
                <a:latin typeface="+mn-lt"/>
                <a:cs typeface="Arial" pitchFamily="34" charset="0"/>
              </a:rPr>
              <a:t>     from </a:t>
            </a:r>
            <a:r>
              <a:rPr lang="en-US" sz="2400" b="1" dirty="0">
                <a:latin typeface="+mn-lt"/>
                <a:cs typeface="Arial" pitchFamily="34" charset="0"/>
              </a:rPr>
              <a:t>city </a:t>
            </a:r>
            <a:r>
              <a:rPr lang="en-US" sz="2400" b="1" dirty="0" smtClean="0">
                <a:latin typeface="+mn-lt"/>
                <a:cs typeface="Arial" pitchFamily="34" charset="0"/>
              </a:rPr>
              <a:t>streets</a:t>
            </a:r>
          </a:p>
          <a:p>
            <a:pPr>
              <a:buNone/>
            </a:pPr>
            <a:endParaRPr lang="en-US" sz="800" b="1" dirty="0" smtClean="0">
              <a:latin typeface="+mn-lt"/>
              <a:cs typeface="Arial" pitchFamily="34" charset="0"/>
            </a:endParaRPr>
          </a:p>
          <a:p>
            <a:r>
              <a:rPr lang="en-US" sz="2400" b="1" dirty="0" smtClean="0">
                <a:latin typeface="+mn-lt"/>
                <a:cs typeface="Arial" pitchFamily="34" charset="0"/>
              </a:rPr>
              <a:t>Seabirds</a:t>
            </a:r>
            <a:r>
              <a:rPr lang="en-US" sz="2400" b="1" dirty="0">
                <a:latin typeface="+mn-lt"/>
                <a:cs typeface="Arial" pitchFamily="34" charset="0"/>
              </a:rPr>
              <a:t>, </a:t>
            </a:r>
            <a:r>
              <a:rPr lang="en-US" sz="2400" b="1" dirty="0" smtClean="0">
                <a:latin typeface="+mn-lt"/>
                <a:cs typeface="Arial" pitchFamily="34" charset="0"/>
              </a:rPr>
              <a:t>sea animals </a:t>
            </a:r>
            <a:r>
              <a:rPr lang="en-US" sz="2400" b="1" dirty="0">
                <a:latin typeface="+mn-lt"/>
                <a:cs typeface="Arial" pitchFamily="34" charset="0"/>
              </a:rPr>
              <a:t>and </a:t>
            </a:r>
            <a:r>
              <a:rPr lang="en-US" sz="2400" b="1" dirty="0" smtClean="0">
                <a:latin typeface="+mn-lt"/>
                <a:cs typeface="Arial" pitchFamily="34" charset="0"/>
              </a:rPr>
              <a:t>fishes  eating these  are unable to digest the filters and die</a:t>
            </a:r>
          </a:p>
          <a:p>
            <a:pPr>
              <a:buNone/>
            </a:pPr>
            <a:endParaRPr lang="en-US" sz="800" b="1" dirty="0" smtClean="0">
              <a:latin typeface="+mn-lt"/>
              <a:cs typeface="Arial" pitchFamily="34" charset="0"/>
            </a:endParaRPr>
          </a:p>
          <a:p>
            <a:r>
              <a:rPr lang="en-US" sz="2400" b="1" dirty="0" smtClean="0">
                <a:latin typeface="+mn-lt"/>
                <a:cs typeface="Arial" pitchFamily="34" charset="0"/>
              </a:rPr>
              <a:t>Cigarette </a:t>
            </a:r>
            <a:r>
              <a:rPr lang="en-US" sz="2400" b="1" dirty="0">
                <a:latin typeface="+mn-lt"/>
                <a:cs typeface="Arial" pitchFamily="34" charset="0"/>
              </a:rPr>
              <a:t>butts </a:t>
            </a:r>
            <a:r>
              <a:rPr lang="en-US" sz="2400" b="1" dirty="0" smtClean="0">
                <a:latin typeface="+mn-lt"/>
                <a:cs typeface="Arial" pitchFamily="34" charset="0"/>
              </a:rPr>
              <a:t>takes </a:t>
            </a:r>
          </a:p>
          <a:p>
            <a:pPr>
              <a:buNone/>
            </a:pPr>
            <a:r>
              <a:rPr lang="en-US" sz="2400" b="1" dirty="0" smtClean="0">
                <a:latin typeface="+mn-lt"/>
                <a:cs typeface="Arial" pitchFamily="34" charset="0"/>
              </a:rPr>
              <a:t>     an </a:t>
            </a:r>
            <a:r>
              <a:rPr lang="en-US" sz="2400" b="1" dirty="0">
                <a:latin typeface="+mn-lt"/>
                <a:cs typeface="Arial" pitchFamily="34" charset="0"/>
              </a:rPr>
              <a:t>average of 25 </a:t>
            </a:r>
            <a:r>
              <a:rPr lang="en-US" sz="2400" b="1" dirty="0" smtClean="0">
                <a:latin typeface="+mn-lt"/>
                <a:cs typeface="Arial" pitchFamily="34" charset="0"/>
              </a:rPr>
              <a:t>years</a:t>
            </a:r>
          </a:p>
          <a:p>
            <a:pPr>
              <a:buNone/>
            </a:pPr>
            <a:r>
              <a:rPr lang="en-US" sz="2400" b="1" dirty="0" smtClean="0">
                <a:latin typeface="+mn-lt"/>
                <a:cs typeface="Arial" pitchFamily="34" charset="0"/>
              </a:rPr>
              <a:t>     </a:t>
            </a:r>
            <a:r>
              <a:rPr lang="en-US" sz="2400" b="1" dirty="0">
                <a:latin typeface="+mn-lt"/>
                <a:cs typeface="Arial" pitchFamily="34" charset="0"/>
              </a:rPr>
              <a:t>to </a:t>
            </a:r>
            <a:r>
              <a:rPr lang="en-US" sz="2400" b="1" dirty="0" smtClean="0">
                <a:latin typeface="+mn-lt"/>
                <a:cs typeface="Arial" pitchFamily="34" charset="0"/>
              </a:rPr>
              <a:t>decompose</a:t>
            </a:r>
            <a:endParaRPr lang="en-US" sz="2400" b="1" dirty="0">
              <a:latin typeface="+mn-lt"/>
              <a:cs typeface="Arial" pitchFamily="34" charset="0"/>
            </a:endParaRPr>
          </a:p>
        </p:txBody>
      </p:sp>
      <p:pic>
        <p:nvPicPr>
          <p:cNvPr id="241669" name="Picture 5" descr="MCj0417528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323354">
            <a:off x="49309" y="2441495"/>
            <a:ext cx="4357773" cy="31184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538" lvl="0" algn="ctr"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5400" b="1" dirty="0" smtClean="0">
                <a:latin typeface="Arial" pitchFamily="34" charset="0"/>
                <a:cs typeface="Arial" pitchFamily="34" charset="0"/>
              </a:rPr>
              <a:t>There are more than 4000 harmful chemicals in tobacco and its smoke!</a:t>
            </a:r>
            <a:endParaRPr lang="en-US" sz="5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Cigarette_smoking-1-533x4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90799"/>
            <a:ext cx="9144000" cy="42317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33400"/>
            <a:ext cx="9144000" cy="60755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indent="-269875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FF00"/>
                </a:solidFill>
                <a:cs typeface="Arial" pitchFamily="34" charset="0"/>
              </a:rPr>
              <a:t>Nicotine: </a:t>
            </a:r>
            <a:r>
              <a:rPr lang="en-US" sz="2400" dirty="0" smtClean="0">
                <a:cs typeface="Arial" pitchFamily="34" charset="0"/>
              </a:rPr>
              <a:t>A powerful central nervous system stimulant found naturally in the tobacco leaf is classified as a </a:t>
            </a:r>
            <a:r>
              <a:rPr lang="en-US" sz="2400" dirty="0" smtClean="0">
                <a:cs typeface="Arial" pitchFamily="34" charset="0"/>
              </a:rPr>
              <a:t>drug. </a:t>
            </a:r>
            <a:r>
              <a:rPr lang="en-US" sz="2400" dirty="0" smtClean="0">
                <a:cs typeface="Arial" pitchFamily="34" charset="0"/>
              </a:rPr>
              <a:t>In higher doses, nicotine is extremely poisonous. It is commonly used as an insecticide. </a:t>
            </a:r>
          </a:p>
          <a:p>
            <a:pPr marL="269875" indent="-269875">
              <a:buFont typeface="Arial" pitchFamily="34" charset="0"/>
              <a:buChar char="•"/>
            </a:pPr>
            <a:endParaRPr lang="en-US" sz="2400" dirty="0" smtClean="0">
              <a:cs typeface="Arial" pitchFamily="34" charset="0"/>
            </a:endParaRPr>
          </a:p>
          <a:p>
            <a:pPr marL="269875" lvl="0" indent="-269875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b="1" dirty="0" err="1" smtClean="0">
                <a:solidFill>
                  <a:srgbClr val="FFFF00"/>
                </a:solidFill>
                <a:cs typeface="Arial" pitchFamily="34" charset="0"/>
              </a:rPr>
              <a:t>Benzo</a:t>
            </a:r>
            <a:r>
              <a:rPr lang="en-US" sz="2400" b="1" dirty="0" smtClean="0">
                <a:solidFill>
                  <a:srgbClr val="FFFF00"/>
                </a:solidFill>
                <a:cs typeface="Arial" pitchFamily="34" charset="0"/>
              </a:rPr>
              <a:t>[a]</a:t>
            </a:r>
            <a:r>
              <a:rPr lang="en-US" sz="2400" b="1" dirty="0" err="1" smtClean="0">
                <a:solidFill>
                  <a:srgbClr val="FFFF00"/>
                </a:solidFill>
                <a:cs typeface="Arial" pitchFamily="34" charset="0"/>
              </a:rPr>
              <a:t>pyrene</a:t>
            </a:r>
            <a:r>
              <a:rPr lang="en-US" sz="2400" b="1" dirty="0" smtClean="0">
                <a:solidFill>
                  <a:srgbClr val="FFFF00"/>
                </a:solidFill>
                <a:cs typeface="Arial" pitchFamily="34" charset="0"/>
              </a:rPr>
              <a:t>: </a:t>
            </a:r>
            <a:r>
              <a:rPr lang="en-US" sz="2400" dirty="0" smtClean="0">
                <a:cs typeface="Arial" pitchFamily="34" charset="0"/>
              </a:rPr>
              <a:t>You’ll find it in coal tar and cigarette smoke. It is a chemical  likely to cause cancer in humans.</a:t>
            </a:r>
          </a:p>
          <a:p>
            <a:pPr marL="269875" lvl="0" indent="-269875">
              <a:lnSpc>
                <a:spcPct val="80000"/>
              </a:lnSpc>
              <a:spcBef>
                <a:spcPct val="20000"/>
              </a:spcBef>
              <a:defRPr/>
            </a:pPr>
            <a:endParaRPr lang="en-US" sz="2400" b="1" dirty="0" smtClean="0">
              <a:cs typeface="Arial" pitchFamily="34" charset="0"/>
            </a:endParaRPr>
          </a:p>
          <a:p>
            <a:pPr marL="269875" lvl="0" indent="-269875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rgbClr val="FFFF00"/>
                </a:solidFill>
                <a:cs typeface="Arial" pitchFamily="34" charset="0"/>
              </a:rPr>
              <a:t>Arsenic:</a:t>
            </a:r>
            <a:r>
              <a:rPr lang="en-US" sz="2400" b="1" dirty="0" smtClean="0">
                <a:cs typeface="Arial" pitchFamily="34" charset="0"/>
              </a:rPr>
              <a:t> </a:t>
            </a:r>
            <a:r>
              <a:rPr lang="en-US" sz="2400" dirty="0" smtClean="0">
                <a:cs typeface="Arial" pitchFamily="34" charset="0"/>
              </a:rPr>
              <a:t>This deadly poison causes diarrhea, cramps, anemia, paralysis and malignant skin tumors. It's used in pesticides.</a:t>
            </a:r>
          </a:p>
          <a:p>
            <a:pPr marL="269875" lvl="0" indent="-269875">
              <a:lnSpc>
                <a:spcPct val="80000"/>
              </a:lnSpc>
              <a:spcBef>
                <a:spcPct val="20000"/>
              </a:spcBef>
              <a:defRPr/>
            </a:pPr>
            <a:endParaRPr lang="en-US" sz="2400" b="1" dirty="0" smtClean="0">
              <a:cs typeface="Arial" pitchFamily="34" charset="0"/>
            </a:endParaRPr>
          </a:p>
          <a:p>
            <a:pPr marL="269875" lvl="0" indent="-269875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rgbClr val="FFFF00"/>
                </a:solidFill>
                <a:cs typeface="Arial" pitchFamily="34" charset="0"/>
              </a:rPr>
              <a:t>Acetone: </a:t>
            </a:r>
            <a:r>
              <a:rPr lang="en-US" sz="2400" dirty="0" smtClean="0">
                <a:cs typeface="Arial" pitchFamily="34" charset="0"/>
              </a:rPr>
              <a:t>It's one of the active ingredients in nail polish remover</a:t>
            </a:r>
            <a:r>
              <a:rPr lang="en-US" sz="2400" dirty="0" smtClean="0">
                <a:cs typeface="Arial" pitchFamily="34" charset="0"/>
              </a:rPr>
              <a:t>.</a:t>
            </a:r>
          </a:p>
          <a:p>
            <a:pPr marL="269875" lvl="0" indent="-269875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dirty="0" smtClean="0">
              <a:cs typeface="Arial" pitchFamily="34" charset="0"/>
            </a:endParaRPr>
          </a:p>
          <a:p>
            <a:pPr marL="269875" indent="-269875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rgbClr val="FFFF00"/>
                </a:solidFill>
                <a:cs typeface="Arial" pitchFamily="34" charset="0"/>
              </a:rPr>
              <a:t>Lead:</a:t>
            </a:r>
            <a:r>
              <a:rPr lang="en-US" sz="2400" b="1" dirty="0" smtClean="0">
                <a:cs typeface="Arial" pitchFamily="34" charset="0"/>
              </a:rPr>
              <a:t> </a:t>
            </a:r>
            <a:r>
              <a:rPr lang="en-US" sz="2400" dirty="0" smtClean="0">
                <a:cs typeface="Arial" pitchFamily="34" charset="0"/>
              </a:rPr>
              <a:t>Lead poisoning stunts your growth, makes you vomit and damages your brain</a:t>
            </a:r>
            <a:endParaRPr lang="en-US" sz="2400" b="1" dirty="0" smtClean="0">
              <a:cs typeface="Arial" pitchFamily="34" charset="0"/>
            </a:endParaRPr>
          </a:p>
          <a:p>
            <a:pPr marL="269875" lvl="0" indent="-269875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dirty="0" smtClean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52800"/>
            <a:ext cx="9144000" cy="5952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b="1" dirty="0" smtClean="0">
                <a:solidFill>
                  <a:srgbClr val="FFFF00"/>
                </a:solidFill>
                <a:cs typeface="Arial" pitchFamily="34" charset="0"/>
              </a:rPr>
              <a:t>Formaldehyde</a:t>
            </a:r>
            <a:r>
              <a:rPr lang="en-US" sz="2800" b="1" dirty="0" smtClean="0">
                <a:cs typeface="Arial" pitchFamily="34" charset="0"/>
              </a:rPr>
              <a:t>: </a:t>
            </a:r>
            <a:r>
              <a:rPr lang="en-US" sz="2800" dirty="0" smtClean="0">
                <a:cs typeface="Arial" pitchFamily="34" charset="0"/>
              </a:rPr>
              <a:t>Causes cancer, can damage your lungs, skin &amp; digestive system. Embalmers use it to preserve dead bodies</a:t>
            </a:r>
          </a:p>
          <a:p>
            <a:pPr marL="171450" lvl="0" indent="-171450">
              <a:lnSpc>
                <a:spcPct val="80000"/>
              </a:lnSpc>
              <a:spcBef>
                <a:spcPct val="20000"/>
              </a:spcBef>
              <a:defRPr/>
            </a:pPr>
            <a:endParaRPr lang="en-US" sz="2800" b="1" dirty="0" smtClean="0">
              <a:cs typeface="Arial" pitchFamily="34" charset="0"/>
            </a:endParaRPr>
          </a:p>
          <a:p>
            <a:pPr marL="171450" lvl="0" indent="-17145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b="1" dirty="0" smtClean="0">
                <a:solidFill>
                  <a:srgbClr val="FFFF00"/>
                </a:solidFill>
                <a:cs typeface="Arial" pitchFamily="34" charset="0"/>
              </a:rPr>
              <a:t>Phenol: </a:t>
            </a:r>
            <a:r>
              <a:rPr lang="en-US" sz="2800" dirty="0" smtClean="0">
                <a:cs typeface="Arial" pitchFamily="34" charset="0"/>
              </a:rPr>
              <a:t>Phenol is a chemical used in chemistry tests - the kind you might see done in a laboratory</a:t>
            </a:r>
          </a:p>
          <a:p>
            <a:pPr marL="171450" lvl="0" indent="-171450">
              <a:lnSpc>
                <a:spcPct val="80000"/>
              </a:lnSpc>
              <a:spcBef>
                <a:spcPct val="20000"/>
              </a:spcBef>
              <a:defRPr/>
            </a:pPr>
            <a:endParaRPr lang="en-US" sz="2800" b="1" dirty="0" smtClean="0">
              <a:cs typeface="Arial" pitchFamily="34" charset="0"/>
            </a:endParaRPr>
          </a:p>
          <a:p>
            <a:pPr marL="171450" lvl="0" indent="-17145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b="1" dirty="0" smtClean="0">
                <a:solidFill>
                  <a:srgbClr val="FFFF00"/>
                </a:solidFill>
                <a:cs typeface="Arial" pitchFamily="34" charset="0"/>
              </a:rPr>
              <a:t>Cadmium: </a:t>
            </a:r>
            <a:r>
              <a:rPr lang="en-US" sz="2800" dirty="0" smtClean="0">
                <a:cs typeface="Arial" pitchFamily="34" charset="0"/>
              </a:rPr>
              <a:t>It causes damage to the liver, kidneys and brain &amp; stays in the body for years</a:t>
            </a:r>
          </a:p>
          <a:p>
            <a:pPr marL="171450" lvl="0" indent="-171450">
              <a:lnSpc>
                <a:spcPct val="80000"/>
              </a:lnSpc>
              <a:spcBef>
                <a:spcPct val="20000"/>
              </a:spcBef>
              <a:defRPr/>
            </a:pPr>
            <a:endParaRPr lang="en-US" sz="2800" b="1" dirty="0" smtClean="0">
              <a:cs typeface="Arial" pitchFamily="34" charset="0"/>
            </a:endParaRPr>
          </a:p>
          <a:p>
            <a:pPr marL="171450" lvl="0" indent="-17145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b="1" dirty="0" smtClean="0">
                <a:solidFill>
                  <a:srgbClr val="FFFF00"/>
                </a:solidFill>
                <a:cs typeface="Arial" pitchFamily="34" charset="0"/>
              </a:rPr>
              <a:t>Benzene</a:t>
            </a:r>
            <a:r>
              <a:rPr lang="en-US" sz="2800" b="1" dirty="0" smtClean="0">
                <a:cs typeface="Arial" pitchFamily="34" charset="0"/>
              </a:rPr>
              <a:t>: </a:t>
            </a:r>
            <a:r>
              <a:rPr lang="en-US" sz="2800" dirty="0" smtClean="0">
                <a:cs typeface="Arial" pitchFamily="34" charset="0"/>
              </a:rPr>
              <a:t>It is found in pesticides and gasoline</a:t>
            </a:r>
          </a:p>
          <a:p>
            <a:pPr marL="171450" lvl="0" indent="-171450">
              <a:lnSpc>
                <a:spcPct val="80000"/>
              </a:lnSpc>
              <a:spcBef>
                <a:spcPct val="20000"/>
              </a:spcBef>
              <a:defRPr/>
            </a:pPr>
            <a:endParaRPr lang="en-US" sz="2800" b="1" dirty="0" smtClean="0">
              <a:cs typeface="Arial" pitchFamily="34" charset="0"/>
            </a:endParaRPr>
          </a:p>
          <a:p>
            <a:pPr marL="171450" lvl="0" indent="-17145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b="1" dirty="0" smtClean="0">
                <a:solidFill>
                  <a:srgbClr val="FFFF00"/>
                </a:solidFill>
                <a:cs typeface="Arial" pitchFamily="34" charset="0"/>
              </a:rPr>
              <a:t>Ammonia: </a:t>
            </a:r>
            <a:r>
              <a:rPr lang="en-US" sz="2800" dirty="0" smtClean="0">
                <a:cs typeface="Arial" pitchFamily="34" charset="0"/>
              </a:rPr>
              <a:t>Scientists have discovered that ammonia lets you absorb more nicotine - keeping you hooked on smoking.</a:t>
            </a:r>
            <a:endParaRPr lang="en-US" sz="2800" dirty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228600" y="762000"/>
            <a:ext cx="8915400" cy="5691982"/>
          </a:xfrm>
        </p:spPr>
        <p:txBody>
          <a:bodyPr>
            <a:normAutofit/>
          </a:bodyPr>
          <a:lstStyle/>
          <a:p>
            <a:pPr marL="609600" indent="-609600">
              <a:lnSpc>
                <a:spcPct val="90000"/>
              </a:lnSpc>
              <a:buFontTx/>
              <a:buNone/>
            </a:pPr>
            <a:endParaRPr lang="en-US" sz="4000" b="1" dirty="0" smtClean="0">
              <a:latin typeface="+mn-lt"/>
            </a:endParaRP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6000" b="1" dirty="0" err="1" smtClean="0">
                <a:solidFill>
                  <a:srgbClr val="00B050"/>
                </a:solidFill>
                <a:latin typeface="+mn-lt"/>
              </a:rPr>
              <a:t>Paan</a:t>
            </a:r>
            <a:endParaRPr lang="en-US" sz="6000" dirty="0">
              <a:solidFill>
                <a:srgbClr val="00B050"/>
              </a:solidFill>
              <a:latin typeface="+mn-lt"/>
            </a:endParaRP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sz="3200" dirty="0">
              <a:latin typeface="+mn-lt"/>
            </a:endParaRPr>
          </a:p>
          <a:p>
            <a:pPr marL="360363" indent="-269875">
              <a:lnSpc>
                <a:spcPct val="90000"/>
              </a:lnSpc>
            </a:pPr>
            <a:r>
              <a:rPr lang="en-US" sz="2800" b="1" dirty="0" err="1">
                <a:solidFill>
                  <a:srgbClr val="FFFF00"/>
                </a:solidFill>
                <a:latin typeface="+mn-lt"/>
              </a:rPr>
              <a:t>Chuna</a:t>
            </a:r>
            <a:r>
              <a:rPr lang="en-US" sz="2800" b="1" dirty="0">
                <a:solidFill>
                  <a:srgbClr val="FFFF00"/>
                </a:solidFill>
                <a:latin typeface="+mn-lt"/>
              </a:rPr>
              <a:t> is lime or calcium carbonate</a:t>
            </a:r>
            <a:r>
              <a:rPr lang="en-US" sz="2800" b="1" dirty="0" smtClean="0">
                <a:solidFill>
                  <a:srgbClr val="FFFF00"/>
                </a:solidFill>
                <a:latin typeface="+mn-lt"/>
              </a:rPr>
              <a:t>.</a:t>
            </a:r>
          </a:p>
          <a:p>
            <a:pPr marL="360363" indent="-269875">
              <a:lnSpc>
                <a:spcPct val="90000"/>
              </a:lnSpc>
            </a:pPr>
            <a:endParaRPr lang="en-US" sz="2800" b="1" dirty="0" smtClean="0">
              <a:solidFill>
                <a:srgbClr val="FFFF00"/>
              </a:solidFill>
              <a:latin typeface="+mn-lt"/>
            </a:endParaRPr>
          </a:p>
          <a:p>
            <a:pPr marL="360363" indent="-269875">
              <a:lnSpc>
                <a:spcPct val="90000"/>
              </a:lnSpc>
            </a:pPr>
            <a:r>
              <a:rPr lang="en-US" sz="2800" b="1" dirty="0" smtClean="0">
                <a:solidFill>
                  <a:srgbClr val="FFFF00"/>
                </a:solidFill>
                <a:latin typeface="+mn-lt"/>
              </a:rPr>
              <a:t>It </a:t>
            </a:r>
            <a:r>
              <a:rPr lang="en-US" sz="2800" b="1" dirty="0">
                <a:solidFill>
                  <a:srgbClr val="FFFF00"/>
                </a:solidFill>
                <a:latin typeface="+mn-lt"/>
              </a:rPr>
              <a:t>is </a:t>
            </a:r>
            <a:r>
              <a:rPr lang="en-US" sz="2800" b="1" dirty="0" smtClean="0">
                <a:solidFill>
                  <a:srgbClr val="FFFF00"/>
                </a:solidFill>
                <a:latin typeface="+mn-lt"/>
              </a:rPr>
              <a:t>an </a:t>
            </a:r>
            <a:r>
              <a:rPr lang="en-US" sz="2800" b="1" i="1" dirty="0" smtClean="0">
                <a:solidFill>
                  <a:srgbClr val="FFFF00"/>
                </a:solidFill>
                <a:latin typeface="+mn-lt"/>
              </a:rPr>
              <a:t>alkaline substance </a:t>
            </a:r>
            <a:r>
              <a:rPr lang="en-US" sz="2800" b="1" dirty="0" smtClean="0">
                <a:solidFill>
                  <a:srgbClr val="FFFF00"/>
                </a:solidFill>
                <a:latin typeface="+mn-lt"/>
              </a:rPr>
              <a:t>and </a:t>
            </a:r>
            <a:r>
              <a:rPr lang="en-US" sz="2800" b="1" dirty="0">
                <a:solidFill>
                  <a:srgbClr val="FFFF00"/>
                </a:solidFill>
                <a:latin typeface="+mn-lt"/>
              </a:rPr>
              <a:t>can </a:t>
            </a:r>
            <a:r>
              <a:rPr lang="en-US" sz="2800" b="1" dirty="0" smtClean="0">
                <a:solidFill>
                  <a:srgbClr val="FFFF00"/>
                </a:solidFill>
                <a:latin typeface="+mn-lt"/>
              </a:rPr>
              <a:t>eat </a:t>
            </a:r>
            <a:r>
              <a:rPr lang="en-US" sz="2800" b="1" dirty="0">
                <a:solidFill>
                  <a:srgbClr val="FFFF00"/>
                </a:solidFill>
                <a:latin typeface="+mn-lt"/>
              </a:rPr>
              <a:t>away into substances as hard as the marble on which it is placed in the </a:t>
            </a:r>
            <a:r>
              <a:rPr lang="en-US" sz="2800" b="1" dirty="0" err="1" smtClean="0">
                <a:solidFill>
                  <a:srgbClr val="FFFF00"/>
                </a:solidFill>
                <a:latin typeface="+mn-lt"/>
              </a:rPr>
              <a:t>paanwala</a:t>
            </a:r>
            <a:r>
              <a:rPr lang="en-US" sz="2800" b="1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en-US" sz="2800" b="1" dirty="0">
                <a:solidFill>
                  <a:srgbClr val="FFFF00"/>
                </a:solidFill>
                <a:latin typeface="+mn-lt"/>
              </a:rPr>
              <a:t>shop</a:t>
            </a:r>
            <a:r>
              <a:rPr lang="en-US" sz="2800" b="1" dirty="0" smtClean="0">
                <a:solidFill>
                  <a:srgbClr val="FFFF00"/>
                </a:solidFill>
                <a:latin typeface="+mn-lt"/>
              </a:rPr>
              <a:t>.</a:t>
            </a:r>
          </a:p>
          <a:p>
            <a:pPr marL="360363" indent="-269875">
              <a:lnSpc>
                <a:spcPct val="90000"/>
              </a:lnSpc>
            </a:pPr>
            <a:endParaRPr lang="en-US" sz="2800" b="1" dirty="0" smtClean="0">
              <a:solidFill>
                <a:srgbClr val="FFFF00"/>
              </a:solidFill>
              <a:latin typeface="+mn-lt"/>
            </a:endParaRPr>
          </a:p>
          <a:p>
            <a:pPr marL="360363" indent="-269875">
              <a:lnSpc>
                <a:spcPct val="90000"/>
              </a:lnSpc>
            </a:pPr>
            <a:r>
              <a:rPr lang="en-US" sz="2800" b="1" dirty="0" smtClean="0">
                <a:solidFill>
                  <a:srgbClr val="FFFF00"/>
                </a:solidFill>
                <a:latin typeface="+mn-lt"/>
              </a:rPr>
              <a:t>If </a:t>
            </a:r>
            <a:r>
              <a:rPr lang="en-US" sz="2800" b="1" dirty="0" err="1">
                <a:solidFill>
                  <a:srgbClr val="FFFF00"/>
                </a:solidFill>
                <a:latin typeface="+mn-lt"/>
              </a:rPr>
              <a:t>chuna</a:t>
            </a:r>
            <a:r>
              <a:rPr lang="en-US" sz="2800" b="1" dirty="0">
                <a:solidFill>
                  <a:srgbClr val="FFFF00"/>
                </a:solidFill>
                <a:latin typeface="+mn-lt"/>
              </a:rPr>
              <a:t> can dissolve marble, you can imagine what it will do to the lining of your cheek. </a:t>
            </a:r>
          </a:p>
        </p:txBody>
      </p:sp>
      <p:sp>
        <p:nvSpPr>
          <p:cNvPr id="348163" name="Rectangle 3"/>
          <p:cNvSpPr>
            <a:spLocks noChangeArrowheads="1"/>
          </p:cNvSpPr>
          <p:nvPr/>
        </p:nvSpPr>
        <p:spPr bwMode="auto">
          <a:xfrm>
            <a:off x="0" y="228600"/>
            <a:ext cx="761189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5400" b="1" i="1" dirty="0" smtClean="0">
                <a:solidFill>
                  <a:schemeClr val="tx2"/>
                </a:solidFill>
              </a:rPr>
              <a:t>Others Friends of tobacco</a:t>
            </a:r>
            <a:r>
              <a:rPr lang="en-US" sz="3600" b="1" dirty="0" smtClean="0">
                <a:solidFill>
                  <a:schemeClr val="tx2"/>
                </a:solidFill>
              </a:rPr>
              <a:t>:</a:t>
            </a:r>
            <a:endParaRPr lang="en-US" sz="36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7" name="Rectangle 3"/>
          <p:cNvSpPr>
            <a:spLocks noGrp="1" noChangeArrowheads="1"/>
          </p:cNvSpPr>
          <p:nvPr>
            <p:ph idx="1"/>
          </p:nvPr>
        </p:nvSpPr>
        <p:spPr>
          <a:xfrm>
            <a:off x="233772" y="762000"/>
            <a:ext cx="8676456" cy="5976664"/>
          </a:xfrm>
        </p:spPr>
        <p:txBody>
          <a:bodyPr>
            <a:normAutofit/>
          </a:bodyPr>
          <a:lstStyle/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5400" b="1" dirty="0" err="1">
                <a:solidFill>
                  <a:srgbClr val="FFFF00"/>
                </a:solidFill>
                <a:latin typeface="+mn-lt"/>
              </a:rPr>
              <a:t>Kimam</a:t>
            </a:r>
            <a:r>
              <a:rPr lang="en-US" sz="3600" dirty="0">
                <a:solidFill>
                  <a:srgbClr val="FFFF00"/>
                </a:solidFill>
                <a:latin typeface="+mn-lt"/>
              </a:rPr>
              <a:t> </a:t>
            </a:r>
            <a:r>
              <a:rPr lang="en-US" sz="4000" b="1" dirty="0" smtClean="0">
                <a:solidFill>
                  <a:srgbClr val="FFFF00"/>
                </a:solidFill>
                <a:latin typeface="+mn-lt"/>
              </a:rPr>
              <a:t>/ Tobacco Chewing</a:t>
            </a:r>
            <a:endParaRPr lang="en-US" sz="3600" b="1" dirty="0">
              <a:solidFill>
                <a:srgbClr val="FFFF00"/>
              </a:solidFill>
              <a:latin typeface="+mn-lt"/>
            </a:endParaRP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en-US" sz="900" dirty="0" smtClean="0">
              <a:latin typeface="+mn-lt"/>
            </a:endParaRP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en-US" sz="3600" dirty="0">
              <a:latin typeface="+mn-lt"/>
            </a:endParaRPr>
          </a:p>
          <a:p>
            <a:pPr marL="360363" indent="-269875">
              <a:lnSpc>
                <a:spcPct val="80000"/>
              </a:lnSpc>
            </a:pPr>
            <a:r>
              <a:rPr lang="en-US" sz="2400" b="1" dirty="0">
                <a:solidFill>
                  <a:srgbClr val="FFFF00"/>
                </a:solidFill>
                <a:latin typeface="+mn-lt"/>
              </a:rPr>
              <a:t>This is a brown colored paste, which is applied on the pan leaf</a:t>
            </a:r>
            <a:r>
              <a:rPr lang="en-US" sz="2400" b="1" dirty="0" smtClean="0">
                <a:solidFill>
                  <a:srgbClr val="FFFF00"/>
                </a:solidFill>
                <a:latin typeface="+mn-lt"/>
              </a:rPr>
              <a:t>.</a:t>
            </a:r>
          </a:p>
          <a:p>
            <a:pPr marL="360363" indent="-269875">
              <a:lnSpc>
                <a:spcPct val="80000"/>
              </a:lnSpc>
            </a:pPr>
            <a:endParaRPr lang="en-US" sz="2400" b="1" dirty="0" smtClean="0">
              <a:solidFill>
                <a:srgbClr val="FFFF00"/>
              </a:solidFill>
              <a:latin typeface="+mn-lt"/>
            </a:endParaRPr>
          </a:p>
          <a:p>
            <a:pPr marL="360363" indent="-269875">
              <a:lnSpc>
                <a:spcPct val="80000"/>
              </a:lnSpc>
            </a:pPr>
            <a:r>
              <a:rPr lang="en-US" sz="3200" b="1" dirty="0" smtClean="0">
                <a:solidFill>
                  <a:srgbClr val="FFFF00"/>
                </a:solidFill>
                <a:latin typeface="+mn-lt"/>
              </a:rPr>
              <a:t>It </a:t>
            </a:r>
            <a:r>
              <a:rPr lang="en-US" sz="3200" b="1" dirty="0">
                <a:solidFill>
                  <a:srgbClr val="FFFF00"/>
                </a:solidFill>
                <a:latin typeface="+mn-lt"/>
              </a:rPr>
              <a:t>is very poisonous</a:t>
            </a:r>
            <a:r>
              <a:rPr lang="en-US" sz="3200" b="1" dirty="0" smtClean="0">
                <a:solidFill>
                  <a:srgbClr val="FFFF00"/>
                </a:solidFill>
                <a:latin typeface="+mn-lt"/>
              </a:rPr>
              <a:t>.</a:t>
            </a:r>
          </a:p>
          <a:p>
            <a:pPr marL="360363" indent="-269875">
              <a:lnSpc>
                <a:spcPct val="80000"/>
              </a:lnSpc>
            </a:pPr>
            <a:endParaRPr lang="en-US" sz="2400" b="1" dirty="0" smtClean="0">
              <a:solidFill>
                <a:srgbClr val="FFFF00"/>
              </a:solidFill>
              <a:latin typeface="+mn-lt"/>
            </a:endParaRPr>
          </a:p>
          <a:p>
            <a:pPr marL="360363" indent="-269875">
              <a:lnSpc>
                <a:spcPct val="80000"/>
              </a:lnSpc>
            </a:pPr>
            <a:r>
              <a:rPr lang="en-US" sz="2400" b="1" dirty="0" smtClean="0">
                <a:solidFill>
                  <a:srgbClr val="FFFF00"/>
                </a:solidFill>
                <a:latin typeface="+mn-lt"/>
              </a:rPr>
              <a:t>If </a:t>
            </a:r>
            <a:r>
              <a:rPr lang="en-US" sz="2400" b="1" dirty="0">
                <a:solidFill>
                  <a:srgbClr val="FFFF00"/>
                </a:solidFill>
                <a:latin typeface="+mn-lt"/>
              </a:rPr>
              <a:t>you put a safety pin or a plain pin in a bottle of </a:t>
            </a:r>
            <a:r>
              <a:rPr lang="en-US" sz="2400" b="1" dirty="0" err="1">
                <a:solidFill>
                  <a:srgbClr val="FFFF00"/>
                </a:solidFill>
                <a:latin typeface="+mn-lt"/>
              </a:rPr>
              <a:t>kimam</a:t>
            </a:r>
            <a:r>
              <a:rPr lang="en-US" sz="2400" b="1" dirty="0">
                <a:solidFill>
                  <a:srgbClr val="FFFF00"/>
                </a:solidFill>
                <a:latin typeface="+mn-lt"/>
              </a:rPr>
              <a:t> and leave it overnight, it would start dissolving. </a:t>
            </a:r>
            <a:endParaRPr lang="en-US" sz="2400" b="1" dirty="0" smtClean="0">
              <a:solidFill>
                <a:srgbClr val="FFFF00"/>
              </a:solidFill>
              <a:latin typeface="+mn-lt"/>
            </a:endParaRPr>
          </a:p>
          <a:p>
            <a:pPr marL="360363" indent="-269875">
              <a:lnSpc>
                <a:spcPct val="80000"/>
              </a:lnSpc>
            </a:pPr>
            <a:endParaRPr lang="en-US" sz="2400" b="1" dirty="0" smtClean="0">
              <a:solidFill>
                <a:srgbClr val="FFFF00"/>
              </a:solidFill>
              <a:latin typeface="+mn-lt"/>
            </a:endParaRPr>
          </a:p>
          <a:p>
            <a:pPr marL="360363" indent="-269875">
              <a:lnSpc>
                <a:spcPct val="80000"/>
              </a:lnSpc>
            </a:pPr>
            <a:r>
              <a:rPr lang="en-US" sz="2400" b="1" dirty="0" smtClean="0">
                <a:solidFill>
                  <a:srgbClr val="FFFF00"/>
                </a:solidFill>
                <a:latin typeface="+mn-lt"/>
              </a:rPr>
              <a:t>You </a:t>
            </a:r>
            <a:r>
              <a:rPr lang="en-US" sz="2400" b="1" dirty="0">
                <a:solidFill>
                  <a:srgbClr val="FFFF00"/>
                </a:solidFill>
                <a:latin typeface="+mn-lt"/>
              </a:rPr>
              <a:t>probably know that pins and safety pins are made of iron. If </a:t>
            </a:r>
            <a:r>
              <a:rPr lang="en-US" sz="2400" b="1" dirty="0" err="1">
                <a:solidFill>
                  <a:srgbClr val="FFFF00"/>
                </a:solidFill>
                <a:latin typeface="+mn-lt"/>
              </a:rPr>
              <a:t>kimam</a:t>
            </a:r>
            <a:r>
              <a:rPr lang="en-US" sz="2400" b="1" dirty="0">
                <a:solidFill>
                  <a:srgbClr val="FFFF00"/>
                </a:solidFill>
                <a:latin typeface="+mn-lt"/>
              </a:rPr>
              <a:t> can dissolve iron, you can imagine what it will do to the lining of your cheeks.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36464" y="152400"/>
            <a:ext cx="180753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1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908720"/>
            <a:ext cx="8676456" cy="564448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4800" b="1" dirty="0" err="1" smtClean="0">
                <a:solidFill>
                  <a:srgbClr val="00B0F0"/>
                </a:solidFill>
                <a:latin typeface="+mn-lt"/>
              </a:rPr>
              <a:t>Gutkha</a:t>
            </a:r>
            <a:r>
              <a:rPr lang="en-US" sz="4800" b="1" dirty="0" smtClean="0">
                <a:solidFill>
                  <a:srgbClr val="00B0F0"/>
                </a:solidFill>
                <a:latin typeface="+mn-lt"/>
              </a:rPr>
              <a:t> </a:t>
            </a:r>
            <a:endParaRPr lang="en-US" sz="4800" b="1" dirty="0">
              <a:solidFill>
                <a:srgbClr val="00B0F0"/>
              </a:solidFill>
              <a:latin typeface="+mn-lt"/>
            </a:endParaRPr>
          </a:p>
          <a:p>
            <a:pPr>
              <a:lnSpc>
                <a:spcPct val="80000"/>
              </a:lnSpc>
            </a:pPr>
            <a:endParaRPr lang="en-US" sz="2800" b="1" dirty="0" smtClean="0">
              <a:solidFill>
                <a:srgbClr val="008000"/>
              </a:solidFill>
              <a:latin typeface="+mn-lt"/>
            </a:endParaRPr>
          </a:p>
          <a:p>
            <a:pPr>
              <a:lnSpc>
                <a:spcPct val="80000"/>
              </a:lnSpc>
            </a:pPr>
            <a:endParaRPr lang="en-US" sz="2800" b="1" dirty="0" smtClean="0">
              <a:solidFill>
                <a:srgbClr val="008000"/>
              </a:solidFill>
              <a:latin typeface="+mn-lt"/>
            </a:endParaRPr>
          </a:p>
          <a:p>
            <a:pPr>
              <a:lnSpc>
                <a:spcPct val="80000"/>
              </a:lnSpc>
            </a:pPr>
            <a:endParaRPr lang="en-US" sz="2800" b="1" dirty="0">
              <a:solidFill>
                <a:srgbClr val="008000"/>
              </a:solidFill>
              <a:latin typeface="+mn-lt"/>
            </a:endParaRPr>
          </a:p>
          <a:p>
            <a:pPr marL="360363" indent="-269875">
              <a:lnSpc>
                <a:spcPct val="80000"/>
              </a:lnSpc>
            </a:pPr>
            <a:r>
              <a:rPr lang="en-US" sz="3200" b="1" dirty="0" err="1" smtClean="0"/>
              <a:t>Gutkha</a:t>
            </a:r>
            <a:r>
              <a:rPr lang="en-US" sz="3200" b="1" dirty="0" smtClean="0"/>
              <a:t> contains many harmful substances, one of which is </a:t>
            </a:r>
            <a:r>
              <a:rPr lang="en-US" sz="3200" b="1" i="1" dirty="0" smtClean="0">
                <a:solidFill>
                  <a:srgbClr val="FF0000"/>
                </a:solidFill>
              </a:rPr>
              <a:t>Magnesium Carbonate</a:t>
            </a:r>
            <a:r>
              <a:rPr lang="en-US" sz="3200" b="1" dirty="0" smtClean="0"/>
              <a:t>.</a:t>
            </a:r>
          </a:p>
          <a:p>
            <a:pPr marL="360363" indent="-269875">
              <a:lnSpc>
                <a:spcPct val="80000"/>
              </a:lnSpc>
            </a:pPr>
            <a:endParaRPr lang="en-US" sz="3200" b="1" dirty="0" smtClean="0"/>
          </a:p>
          <a:p>
            <a:pPr marL="360363" indent="-269875">
              <a:lnSpc>
                <a:spcPct val="80000"/>
              </a:lnSpc>
            </a:pPr>
            <a:r>
              <a:rPr lang="en-US" sz="3200" b="1" dirty="0" smtClean="0"/>
              <a:t> So Maharashtra Govt. banned this harmful product. Whoever eats </a:t>
            </a:r>
            <a:r>
              <a:rPr lang="en-US" sz="3200" b="1" dirty="0" err="1" smtClean="0"/>
              <a:t>Gutkha</a:t>
            </a:r>
            <a:r>
              <a:rPr lang="en-US" sz="3200" b="1" dirty="0" smtClean="0"/>
              <a:t>  has 400% risk of developing cancer.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800" dirty="0">
              <a:latin typeface="+mn-lt"/>
            </a:endParaRPr>
          </a:p>
        </p:txBody>
      </p:sp>
      <p:pic>
        <p:nvPicPr>
          <p:cNvPr id="5" name="Picture 2" descr="http://www.bloomberg.com/apps/data?pid=avimage&amp;iid=iknJWt56GVw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0"/>
            <a:ext cx="4572000" cy="272761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381000"/>
            <a:ext cx="8839200" cy="63246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4400" b="1" dirty="0" err="1" smtClean="0">
                <a:solidFill>
                  <a:srgbClr val="00B0F0"/>
                </a:solidFill>
              </a:rPr>
              <a:t>Gutkha</a:t>
            </a:r>
            <a:endParaRPr lang="en-US" sz="2400" b="1" dirty="0" smtClean="0">
              <a:solidFill>
                <a:srgbClr val="00B0F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2400" b="1" dirty="0"/>
          </a:p>
          <a:p>
            <a:pPr>
              <a:lnSpc>
                <a:spcPct val="80000"/>
              </a:lnSpc>
            </a:pPr>
            <a:r>
              <a:rPr lang="en-US" sz="3200" b="1" dirty="0"/>
              <a:t>A daily intake of an average of ten pouches of </a:t>
            </a:r>
            <a:r>
              <a:rPr lang="en-US" sz="3200" b="1" dirty="0" err="1"/>
              <a:t>Gutkha</a:t>
            </a:r>
            <a:r>
              <a:rPr lang="en-US" sz="3200" b="1" dirty="0"/>
              <a:t> per day would mean exceeding the recommended daily intake of </a:t>
            </a:r>
            <a:r>
              <a:rPr lang="en-US" sz="3200" b="1" dirty="0">
                <a:solidFill>
                  <a:srgbClr val="FF0000"/>
                </a:solidFill>
              </a:rPr>
              <a:t>lead, arsenic and copper.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3200" b="1" dirty="0" smtClean="0"/>
          </a:p>
          <a:p>
            <a:pPr>
              <a:lnSpc>
                <a:spcPct val="80000"/>
              </a:lnSpc>
              <a:buFontTx/>
              <a:buNone/>
            </a:pPr>
            <a:endParaRPr lang="en-US" sz="3200" b="1" dirty="0"/>
          </a:p>
          <a:p>
            <a:pPr>
              <a:lnSpc>
                <a:spcPct val="80000"/>
              </a:lnSpc>
            </a:pPr>
            <a:r>
              <a:rPr lang="en-US" sz="3200" b="1" dirty="0"/>
              <a:t>Lead is particularly dangerous for the younger age group, as excess of it lowers the </a:t>
            </a:r>
            <a:r>
              <a:rPr lang="en-US" sz="3200" b="1" dirty="0" smtClean="0"/>
              <a:t>IQ level. </a:t>
            </a:r>
            <a:r>
              <a:rPr lang="en-US" sz="3200" b="1" dirty="0"/>
              <a:t>So it could also affect the scholastic performance of children.</a:t>
            </a:r>
            <a:endParaRPr lang="en-US" sz="2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8538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Calibri" pitchFamily="34" charset="0"/>
              </a:rPr>
              <a:t>Tobacco companies have now produced a range of brands aimed at women.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endParaRPr lang="en-US" sz="3600" b="1" dirty="0" smtClean="0">
              <a:solidFill>
                <a:srgbClr val="C00000"/>
              </a:solidFill>
              <a:ea typeface="Times New Roman" pitchFamily="18" charset="0"/>
              <a:cs typeface="Calibri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Calibri" pitchFamily="34" charset="0"/>
              </a:rPr>
              <a:t>Most notable are the “women-only” brands: these “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Calibri" pitchFamily="34" charset="0"/>
              </a:rPr>
              <a:t>feminised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Calibri" pitchFamily="34" charset="0"/>
              </a:rPr>
              <a:t>” are long, extra-slim, low-tar, light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Calibri" pitchFamily="34" charset="0"/>
              </a:rPr>
              <a:t>coloured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Calibri" pitchFamily="34" charset="0"/>
              </a:rPr>
              <a:t> or menthol.</a:t>
            </a:r>
            <a:endParaRPr kumimoji="0" lang="en-US" sz="4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cs typeface="Arial" pitchFamily="34" charset="0"/>
            </a:endParaRPr>
          </a:p>
        </p:txBody>
      </p:sp>
      <p:pic>
        <p:nvPicPr>
          <p:cNvPr id="5" name="Picture 2" descr="Lady Diamond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3429000"/>
            <a:ext cx="3189287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7962756e0cce91a2c18530d4f7d3ef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505200" y="5715000"/>
            <a:ext cx="52629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Following IDOL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C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71389"/>
            <a:ext cx="8229600" cy="45259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9600" b="1" dirty="0" smtClean="0">
                <a:solidFill>
                  <a:srgbClr val="FF0000"/>
                </a:solidFill>
              </a:rPr>
              <a:t>But we have to remember </a:t>
            </a:r>
            <a:endParaRPr lang="en-IN" sz="9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3348" y="642918"/>
            <a:ext cx="5257808" cy="55721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IN" sz="1400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IN" sz="5400" b="1" dirty="0" smtClean="0">
                <a:solidFill>
                  <a:schemeClr val="bg1"/>
                </a:solidFill>
              </a:rPr>
              <a:t>Tobacco is the </a:t>
            </a:r>
          </a:p>
          <a:p>
            <a:pPr marL="0" indent="0" algn="ctr">
              <a:buNone/>
            </a:pPr>
            <a:r>
              <a:rPr lang="en-IN" sz="8800" b="1" dirty="0" smtClean="0">
                <a:solidFill>
                  <a:schemeClr val="bg1"/>
                </a:solidFill>
              </a:rPr>
              <a:t>number</a:t>
            </a:r>
            <a:r>
              <a:rPr lang="en-IN" sz="5400" b="1" dirty="0" smtClean="0">
                <a:solidFill>
                  <a:schemeClr val="bg1"/>
                </a:solidFill>
              </a:rPr>
              <a:t> </a:t>
            </a:r>
            <a:r>
              <a:rPr lang="en-IN" sz="8800" b="1" dirty="0" smtClean="0">
                <a:solidFill>
                  <a:schemeClr val="bg1"/>
                </a:solidFill>
              </a:rPr>
              <a:t>one killer </a:t>
            </a:r>
          </a:p>
          <a:p>
            <a:pPr marL="0" indent="0" algn="ctr">
              <a:buNone/>
            </a:pPr>
            <a:endParaRPr lang="en-IN" sz="1050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IN" sz="5400" b="1" dirty="0" smtClean="0">
                <a:solidFill>
                  <a:schemeClr val="bg1"/>
                </a:solidFill>
              </a:rPr>
              <a:t>in the world.</a:t>
            </a:r>
          </a:p>
          <a:p>
            <a:pPr algn="ctr"/>
            <a:endParaRPr lang="en-IN" sz="54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ajay pilankar\Pictures\pictures\Tobacco Control\ci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642918"/>
            <a:ext cx="3357587" cy="564360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28596" y="6345816"/>
            <a:ext cx="82153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2000" dirty="0" smtClean="0"/>
              <a:t>Tobacco causes 1 in 10 deaths (10%) worldwide, nearly 5.4 million a year.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1752600"/>
            <a:ext cx="5257808" cy="4525963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endParaRPr lang="en-IN" sz="44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IN" sz="44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IN" sz="7300" b="1" dirty="0" smtClean="0">
                <a:solidFill>
                  <a:srgbClr val="C00000"/>
                </a:solidFill>
              </a:rPr>
              <a:t>deaths were caused by tobacco in the </a:t>
            </a:r>
            <a:r>
              <a:rPr lang="en-IN" sz="8700" b="1" dirty="0" smtClean="0">
                <a:solidFill>
                  <a:srgbClr val="C00000"/>
                </a:solidFill>
              </a:rPr>
              <a:t>twentieth century</a:t>
            </a:r>
            <a:r>
              <a:rPr lang="en-IN" sz="7300" b="1" dirty="0" smtClean="0"/>
              <a:t>.</a:t>
            </a:r>
            <a:endParaRPr lang="en-IN" b="1" dirty="0" smtClean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304800"/>
            <a:ext cx="67151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9600" b="1" dirty="0" smtClean="0">
                <a:solidFill>
                  <a:srgbClr val="FF0000"/>
                </a:solidFill>
              </a:rPr>
              <a:t>100 million </a:t>
            </a:r>
          </a:p>
        </p:txBody>
      </p:sp>
      <p:pic>
        <p:nvPicPr>
          <p:cNvPr id="6" name="Picture 2" descr="http://www.freewebs.com/christianskipworth/skullsmok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068959"/>
            <a:ext cx="2520280" cy="33020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1910" y="2332061"/>
            <a:ext cx="5257808" cy="452596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en-IN" sz="44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IN" sz="44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IN" sz="6600" dirty="0" smtClean="0">
                <a:solidFill>
                  <a:srgbClr val="C00000"/>
                </a:solidFill>
              </a:rPr>
              <a:t>deaths in the </a:t>
            </a:r>
            <a:r>
              <a:rPr lang="en-IN" sz="8000" b="1" dirty="0" smtClean="0">
                <a:solidFill>
                  <a:srgbClr val="C00000"/>
                </a:solidFill>
              </a:rPr>
              <a:t>twenty-first century. </a:t>
            </a:r>
            <a:endParaRPr lang="en-IN" b="1" dirty="0" smtClean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86050" y="1502150"/>
            <a:ext cx="67151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9600" b="1" dirty="0" smtClean="0">
                <a:solidFill>
                  <a:srgbClr val="C00000"/>
                </a:solidFill>
              </a:rPr>
              <a:t>1 billion </a:t>
            </a:r>
          </a:p>
        </p:txBody>
      </p:sp>
      <p:sp>
        <p:nvSpPr>
          <p:cNvPr id="5" name="Rectangle 4"/>
          <p:cNvSpPr/>
          <p:nvPr/>
        </p:nvSpPr>
        <p:spPr>
          <a:xfrm>
            <a:off x="428596" y="285728"/>
            <a:ext cx="84689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N" sz="3200" b="1" dirty="0" smtClean="0">
                <a:solidFill>
                  <a:srgbClr val="00B0F0"/>
                </a:solidFill>
              </a:rPr>
              <a:t>If the current trends continue, there will be</a:t>
            </a:r>
          </a:p>
        </p:txBody>
      </p:sp>
      <p:pic>
        <p:nvPicPr>
          <p:cNvPr id="8" name="Picture 7" descr="5869682-ashtray-and-cigarettes-on-white-background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1080" y="3429000"/>
            <a:ext cx="3844759" cy="28241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igarette-in-hand-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385763"/>
            <a:ext cx="9144000" cy="608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ICOTINE 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533400"/>
            <a:ext cx="9144000" cy="579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icotine-Addiction-1-410x1024.pn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1371600" y="0"/>
            <a:ext cx="647699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icotine-addiction-7-638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4763" y="0"/>
            <a:ext cx="91344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at-is-nicotine-dependence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762000"/>
            <a:ext cx="91440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at_is_nicotine_exactly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4"/>
          <p:cNvSpPr>
            <a:spLocks noGrp="1"/>
          </p:cNvSpPr>
          <p:nvPr>
            <p:ph idx="1"/>
          </p:nvPr>
        </p:nvSpPr>
        <p:spPr>
          <a:xfrm>
            <a:off x="0" y="1676400"/>
            <a:ext cx="4343400" cy="44196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5400" b="1" dirty="0" smtClean="0">
                <a:solidFill>
                  <a:srgbClr val="FF0000"/>
                </a:solidFill>
                <a:latin typeface="Albertus Extra Bold" pitchFamily="34" charset="0"/>
              </a:rPr>
              <a:t>I </a:t>
            </a:r>
            <a:r>
              <a:rPr lang="en-US" sz="5400" b="1" dirty="0" smtClean="0">
                <a:solidFill>
                  <a:srgbClr val="FF0000"/>
                </a:solidFill>
                <a:latin typeface="Albertus Extra Bold" pitchFamily="34" charset="0"/>
              </a:rPr>
              <a:t>am a </a:t>
            </a:r>
            <a:r>
              <a:rPr lang="en-US" sz="13800" b="1" dirty="0" smtClean="0">
                <a:solidFill>
                  <a:srgbClr val="FF0000"/>
                </a:solidFill>
                <a:latin typeface="Albertus Extra Bold" pitchFamily="34" charset="0"/>
              </a:rPr>
              <a:t>Man</a:t>
            </a:r>
            <a:endParaRPr lang="en-US" sz="5400" b="1" dirty="0">
              <a:solidFill>
                <a:srgbClr val="FF0000"/>
              </a:solidFill>
              <a:latin typeface="Albertus Extra Bold" pitchFamily="34" charset="0"/>
            </a:endParaRPr>
          </a:p>
        </p:txBody>
      </p:sp>
      <p:pic>
        <p:nvPicPr>
          <p:cNvPr id="36868" name="Picture 4" descr="http://1.bp.blogspot.com/_Mo6SeNp3HJ8/TKiIRx2pPmI/AAAAAAAAApk/YTlyage1vCc/s1600/handsome+young+model-smoking-cigaret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009650"/>
            <a:ext cx="3810000" cy="5086350"/>
          </a:xfrm>
          <a:prstGeom prst="rect">
            <a:avLst/>
          </a:prstGeom>
          <a:noFill/>
        </p:spPr>
      </p:pic>
      <p:pic>
        <p:nvPicPr>
          <p:cNvPr id="39938" name="Picture 2" descr="http://media.picfor.me/001176426/black-white-black-white-man-SMOKING-IS-SEXY-cbc-samotni-romance-Eterna4ui-sexy-models-men-fumando-ceca_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762000"/>
            <a:ext cx="3967665" cy="563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icotine-dependence-and-its-effects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377825"/>
            <a:ext cx="9144000" cy="61007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747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620688"/>
            <a:ext cx="8763000" cy="6048672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None/>
            </a:pPr>
            <a:r>
              <a:rPr lang="en-US" sz="11500" b="1" dirty="0" smtClean="0">
                <a:solidFill>
                  <a:srgbClr val="00B050"/>
                </a:solidFill>
                <a:cs typeface="Arial" pitchFamily="34" charset="0"/>
              </a:rPr>
              <a:t>Now </a:t>
            </a:r>
            <a:r>
              <a:rPr lang="en-US" sz="4400" b="1" dirty="0" smtClean="0">
                <a:solidFill>
                  <a:srgbClr val="00B050"/>
                </a:solidFill>
                <a:cs typeface="Arial" pitchFamily="34" charset="0"/>
              </a:rPr>
              <a:t>is </a:t>
            </a:r>
            <a:r>
              <a:rPr lang="en-US" sz="4400" b="1" dirty="0">
                <a:solidFill>
                  <a:srgbClr val="00B050"/>
                </a:solidFill>
                <a:cs typeface="Arial" pitchFamily="34" charset="0"/>
              </a:rPr>
              <a:t>the time to think</a:t>
            </a:r>
            <a:r>
              <a:rPr lang="en-US" sz="4400" b="1" dirty="0">
                <a:solidFill>
                  <a:srgbClr val="008080"/>
                </a:solidFill>
                <a:cs typeface="Arial" pitchFamily="34" charset="0"/>
              </a:rPr>
              <a:t> </a:t>
            </a:r>
            <a:endParaRPr lang="en-US" sz="11500" b="1" dirty="0" smtClean="0">
              <a:solidFill>
                <a:srgbClr val="008080"/>
              </a:solidFill>
              <a:cs typeface="Arial" pitchFamily="34" charset="0"/>
            </a:endParaRPr>
          </a:p>
          <a:p>
            <a:pPr>
              <a:buFontTx/>
              <a:buNone/>
            </a:pPr>
            <a:r>
              <a:rPr lang="en-US" sz="2000" b="1" dirty="0" smtClean="0">
                <a:solidFill>
                  <a:srgbClr val="008080"/>
                </a:solidFill>
                <a:cs typeface="Arial" pitchFamily="34" charset="0"/>
              </a:rPr>
              <a:t>                                      </a:t>
            </a:r>
          </a:p>
          <a:p>
            <a:pPr>
              <a:buFontTx/>
              <a:buNone/>
            </a:pPr>
            <a:endParaRPr lang="en-US" sz="2000" b="1" dirty="0" smtClean="0">
              <a:solidFill>
                <a:srgbClr val="008080"/>
              </a:solidFill>
              <a:cs typeface="Arial" pitchFamily="34" charset="0"/>
            </a:endParaRPr>
          </a:p>
          <a:p>
            <a:pPr marL="3856038" indent="-3856038">
              <a:buFontTx/>
              <a:buNone/>
            </a:pPr>
            <a:r>
              <a:rPr lang="en-US" sz="3500" b="1" dirty="0" smtClean="0">
                <a:solidFill>
                  <a:srgbClr val="FF0000"/>
                </a:solidFill>
                <a:cs typeface="Arial" pitchFamily="34" charset="0"/>
              </a:rPr>
              <a:t>                                          About </a:t>
            </a:r>
            <a:r>
              <a:rPr lang="en-US" sz="5200" b="1" dirty="0" smtClean="0">
                <a:solidFill>
                  <a:srgbClr val="FF0000"/>
                </a:solidFill>
                <a:cs typeface="Arial" pitchFamily="34" charset="0"/>
              </a:rPr>
              <a:t>yourself </a:t>
            </a:r>
          </a:p>
          <a:p>
            <a:pPr marL="3856038" indent="-3856038">
              <a:buFontTx/>
              <a:buNone/>
            </a:pPr>
            <a:r>
              <a:rPr lang="en-US" sz="5200" b="1" dirty="0" smtClean="0">
                <a:solidFill>
                  <a:srgbClr val="FF0000"/>
                </a:solidFill>
                <a:cs typeface="Arial" pitchFamily="34" charset="0"/>
              </a:rPr>
              <a:t>                            and </a:t>
            </a:r>
          </a:p>
          <a:p>
            <a:pPr marL="3856038" indent="-3856038">
              <a:buFontTx/>
              <a:buNone/>
            </a:pPr>
            <a:r>
              <a:rPr lang="en-US" sz="3500" b="1" dirty="0" smtClean="0">
                <a:solidFill>
                  <a:srgbClr val="FF0000"/>
                </a:solidFill>
                <a:cs typeface="Arial" pitchFamily="34" charset="0"/>
              </a:rPr>
              <a:t>                                          the </a:t>
            </a:r>
            <a:r>
              <a:rPr lang="en-US" sz="3500" b="1" dirty="0">
                <a:solidFill>
                  <a:srgbClr val="FF0000"/>
                </a:solidFill>
                <a:cs typeface="Arial" pitchFamily="34" charset="0"/>
              </a:rPr>
              <a:t>fatal threat </a:t>
            </a:r>
            <a:r>
              <a:rPr lang="en-US" sz="3500" b="1" dirty="0" smtClean="0">
                <a:solidFill>
                  <a:srgbClr val="FF0000"/>
                </a:solidFill>
                <a:cs typeface="Arial" pitchFamily="34" charset="0"/>
              </a:rPr>
              <a:t>of  </a:t>
            </a:r>
            <a:r>
              <a:rPr lang="en-US" sz="5200" b="1" dirty="0" smtClean="0">
                <a:solidFill>
                  <a:srgbClr val="FF0000"/>
                </a:solidFill>
                <a:cs typeface="Arial" pitchFamily="34" charset="0"/>
              </a:rPr>
              <a:t>Tobacco …</a:t>
            </a:r>
            <a:endParaRPr lang="en-US" sz="5200" b="1" dirty="0">
              <a:solidFill>
                <a:srgbClr val="FF0000"/>
              </a:solidFill>
              <a:cs typeface="Arial" pitchFamily="34" charset="0"/>
            </a:endParaRPr>
          </a:p>
          <a:p>
            <a:pPr marL="3856038" indent="-3856038">
              <a:buFontTx/>
              <a:buNone/>
            </a:pPr>
            <a:r>
              <a:rPr lang="en-US" sz="5200" b="1" dirty="0">
                <a:solidFill>
                  <a:srgbClr val="008080"/>
                </a:solidFill>
                <a:cs typeface="Arial" pitchFamily="34" charset="0"/>
              </a:rPr>
              <a:t> </a:t>
            </a:r>
          </a:p>
        </p:txBody>
      </p:sp>
      <p:pic>
        <p:nvPicPr>
          <p:cNvPr id="374787" name="Picture 3" descr="MCj0413646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176871">
            <a:off x="433631" y="2813137"/>
            <a:ext cx="3311525" cy="315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nam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66917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y-No-to-Tobacco-Products-this-World-No-Tobacco-Da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0134600" cy="702007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66800" y="5029200"/>
            <a:ext cx="8458200" cy="1828800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3000" y="5562600"/>
            <a:ext cx="84311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World NO TOBACCO day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quit_smoking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85738"/>
            <a:ext cx="9144000" cy="6484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3928" y="836712"/>
            <a:ext cx="5067672" cy="252028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000" b="1" dirty="0" smtClean="0">
                <a:solidFill>
                  <a:srgbClr val="00B050"/>
                </a:solidFill>
                <a:cs typeface="Arial" pitchFamily="34" charset="0"/>
              </a:rPr>
              <a:t>How do we </a:t>
            </a:r>
          </a:p>
          <a:p>
            <a:pPr marL="0" indent="0" algn="ctr">
              <a:buNone/>
            </a:pPr>
            <a:r>
              <a:rPr lang="en-US" sz="6000" b="1" dirty="0" smtClean="0">
                <a:solidFill>
                  <a:srgbClr val="00B050"/>
                </a:solidFill>
                <a:cs typeface="Arial" pitchFamily="34" charset="0"/>
              </a:rPr>
              <a:t>Fight against </a:t>
            </a:r>
            <a:r>
              <a:rPr lang="en-US" sz="7200" b="1" dirty="0" smtClean="0">
                <a:solidFill>
                  <a:srgbClr val="00B050"/>
                </a:solidFill>
                <a:cs typeface="Arial" pitchFamily="34" charset="0"/>
              </a:rPr>
              <a:t>Tobacco</a:t>
            </a:r>
            <a:endParaRPr lang="en-US" sz="6000" b="1" dirty="0" smtClean="0">
              <a:solidFill>
                <a:srgbClr val="00B050"/>
              </a:solidFill>
              <a:cs typeface="Arial" pitchFamily="34" charset="0"/>
            </a:endParaRPr>
          </a:p>
        </p:txBody>
      </p:sp>
      <p:pic>
        <p:nvPicPr>
          <p:cNvPr id="4" name="Picture 4" descr="MCj030093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975" y="836712"/>
            <a:ext cx="3830961" cy="5256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724128" y="3403153"/>
            <a:ext cx="1709122" cy="377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3900" b="1" dirty="0" smtClean="0">
                <a:solidFill>
                  <a:srgbClr val="00B050"/>
                </a:solidFill>
                <a:cs typeface="Arial" pitchFamily="34" charset="0"/>
              </a:rPr>
              <a:t>?</a:t>
            </a:r>
            <a:r>
              <a:rPr lang="en-US" sz="3600" b="1" dirty="0" smtClean="0">
                <a:solidFill>
                  <a:srgbClr val="00B050"/>
                </a:solidFill>
                <a:cs typeface="Arial" pitchFamily="34" charset="0"/>
              </a:rPr>
              <a:t> </a:t>
            </a:r>
            <a:endParaRPr lang="en-US" sz="3600" dirty="0">
              <a:solidFill>
                <a:srgbClr val="00B050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>
              <a:buFont typeface="Arial" pitchFamily="34" charset="0"/>
              <a:buChar char="•"/>
              <a:defRPr/>
            </a:pPr>
            <a:r>
              <a:rPr lang="en-US" sz="3600" b="1" dirty="0" smtClean="0">
                <a:latin typeface="Calibri" pitchFamily="34" charset="0"/>
                <a:cs typeface="Arial" charset="0"/>
              </a:rPr>
              <a:t>Lot of smokers start smoking at their teen age. </a:t>
            </a:r>
          </a:p>
          <a:p>
            <a:pPr marL="176213" indent="-176213">
              <a:buFont typeface="Arial" pitchFamily="34" charset="0"/>
              <a:buChar char="•"/>
              <a:defRPr/>
            </a:pPr>
            <a:endParaRPr lang="en-US" sz="3600" b="1" dirty="0" smtClean="0">
              <a:latin typeface="Calibri" pitchFamily="34" charset="0"/>
              <a:cs typeface="Arial" charset="0"/>
            </a:endParaRPr>
          </a:p>
          <a:p>
            <a:pPr marL="176213" indent="-176213">
              <a:buFont typeface="Arial" pitchFamily="34" charset="0"/>
              <a:buChar char="•"/>
              <a:defRPr/>
            </a:pPr>
            <a:r>
              <a:rPr lang="en-US" sz="3600" b="1" dirty="0" smtClean="0">
                <a:latin typeface="Calibri" pitchFamily="34" charset="0"/>
                <a:cs typeface="Arial" charset="0"/>
              </a:rPr>
              <a:t>Research shows, if the person doesn’t smoke till the age of 18; the chances  are low to consume tobacco in his/her adulthood</a:t>
            </a:r>
            <a:r>
              <a:rPr lang="en-US" sz="3600" b="1" dirty="0" smtClean="0">
                <a:latin typeface="Calibri" pitchFamily="34" charset="0"/>
                <a:cs typeface="Arial" charset="0"/>
              </a:rPr>
              <a:t>.</a:t>
            </a:r>
          </a:p>
          <a:p>
            <a:pPr marL="176213" indent="-176213">
              <a:buFont typeface="Arial" pitchFamily="34" charset="0"/>
              <a:buChar char="•"/>
              <a:defRPr/>
            </a:pPr>
            <a:r>
              <a:rPr lang="en-US" sz="3600" b="1" dirty="0" smtClean="0">
                <a:latin typeface="Calibri" pitchFamily="34" charset="0"/>
                <a:cs typeface="Arial" charset="0"/>
              </a:rPr>
              <a:t> </a:t>
            </a:r>
          </a:p>
          <a:p>
            <a:pPr marL="176213" indent="-176213">
              <a:buFont typeface="Arial" pitchFamily="34" charset="0"/>
              <a:buChar char="•"/>
              <a:defRPr/>
            </a:pPr>
            <a:r>
              <a:rPr lang="en-US" sz="3600" b="1" dirty="0" smtClean="0">
                <a:latin typeface="Calibri" pitchFamily="34" charset="0"/>
                <a:cs typeface="Arial" charset="0"/>
              </a:rPr>
              <a:t>Schools to be known as tobacco </a:t>
            </a:r>
            <a:r>
              <a:rPr lang="en-US" sz="3600" b="1" dirty="0" smtClean="0">
                <a:latin typeface="Calibri" pitchFamily="34" charset="0"/>
                <a:cs typeface="Arial" charset="0"/>
              </a:rPr>
              <a:t>shops</a:t>
            </a:r>
          </a:p>
          <a:p>
            <a:pPr marL="176213" indent="-176213">
              <a:buFont typeface="Arial" pitchFamily="34" charset="0"/>
              <a:buChar char="•"/>
              <a:defRPr/>
            </a:pPr>
            <a:endParaRPr lang="en-US" sz="3600" b="1" dirty="0" smtClean="0">
              <a:latin typeface="Calibri" pitchFamily="34" charset="0"/>
              <a:cs typeface="Arial" charset="0"/>
            </a:endParaRPr>
          </a:p>
          <a:p>
            <a:pPr marL="176213" indent="-176213">
              <a:buFont typeface="Arial" pitchFamily="34" charset="0"/>
              <a:buChar char="•"/>
              <a:defRPr/>
            </a:pPr>
            <a:r>
              <a:rPr lang="en-US" sz="3200" b="1" dirty="0" smtClean="0"/>
              <a:t>Children seem to smoke on roads</a:t>
            </a:r>
            <a:r>
              <a:rPr lang="en-US" sz="3200" b="1" dirty="0" smtClean="0"/>
              <a:t>.</a:t>
            </a:r>
          </a:p>
          <a:p>
            <a:pPr marL="176213" indent="-176213">
              <a:buFont typeface="Arial" pitchFamily="34" charset="0"/>
              <a:buChar char="•"/>
              <a:defRPr/>
            </a:pPr>
            <a:r>
              <a:rPr lang="en-US" sz="3200" b="1" dirty="0" smtClean="0"/>
              <a:t>Lay person is not aware about the ill effects of tobacco.</a:t>
            </a:r>
            <a:endParaRPr lang="en-US" sz="3200" dirty="0">
              <a:latin typeface="MillenniumGanesh" pitchFamily="2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265238"/>
            <a:ext cx="7391400" cy="4297362"/>
          </a:xfrm>
          <a:solidFill>
            <a:schemeClr val="accent4">
              <a:lumMod val="50000"/>
            </a:schemeClr>
          </a:solidFill>
        </p:spPr>
        <p:txBody>
          <a:bodyPr rtlCol="0">
            <a:normAutofit fontScale="92500" lnSpcReduction="20000"/>
          </a:bodyPr>
          <a:lstStyle/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n-US" sz="4000" b="1" dirty="0" smtClean="0">
              <a:solidFill>
                <a:srgbClr val="008000"/>
              </a:solidFill>
            </a:endParaRP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4400" b="1" dirty="0" smtClean="0">
                <a:solidFill>
                  <a:srgbClr val="FFFF00"/>
                </a:solidFill>
              </a:rPr>
              <a:t>C</a:t>
            </a:r>
            <a:r>
              <a:rPr lang="en-US" sz="4000" b="1" dirty="0" smtClean="0">
                <a:solidFill>
                  <a:srgbClr val="FFFF00"/>
                </a:solidFill>
              </a:rPr>
              <a:t>igarettes and </a:t>
            </a:r>
            <a:r>
              <a:rPr lang="en-US" sz="4400" b="1" dirty="0" smtClean="0">
                <a:solidFill>
                  <a:srgbClr val="FFFF00"/>
                </a:solidFill>
              </a:rPr>
              <a:t>O</a:t>
            </a:r>
            <a:r>
              <a:rPr lang="en-US" sz="4000" b="1" dirty="0" smtClean="0">
                <a:solidFill>
                  <a:srgbClr val="FFFF00"/>
                </a:solidFill>
              </a:rPr>
              <a:t>ther </a:t>
            </a:r>
            <a:r>
              <a:rPr lang="en-US" sz="4400" b="1" dirty="0" smtClean="0">
                <a:solidFill>
                  <a:srgbClr val="FFFF00"/>
                </a:solidFill>
              </a:rPr>
              <a:t>T</a:t>
            </a:r>
            <a:r>
              <a:rPr lang="en-US" sz="4000" b="1" dirty="0" smtClean="0">
                <a:solidFill>
                  <a:srgbClr val="FFFF00"/>
                </a:solidFill>
              </a:rPr>
              <a:t>obacco </a:t>
            </a:r>
            <a:r>
              <a:rPr lang="en-US" sz="4400" b="1" dirty="0" smtClean="0">
                <a:solidFill>
                  <a:srgbClr val="FFFF00"/>
                </a:solidFill>
              </a:rPr>
              <a:t>P</a:t>
            </a:r>
            <a:r>
              <a:rPr lang="en-US" sz="4000" b="1" dirty="0" smtClean="0">
                <a:solidFill>
                  <a:srgbClr val="FFFF00"/>
                </a:solidFill>
              </a:rPr>
              <a:t>roducts</a:t>
            </a:r>
            <a:br>
              <a:rPr lang="en-US" sz="4000" b="1" dirty="0" smtClean="0">
                <a:solidFill>
                  <a:srgbClr val="FFFF00"/>
                </a:solidFill>
              </a:rPr>
            </a:br>
            <a:r>
              <a:rPr lang="en-US" sz="4000" b="1" dirty="0" smtClean="0">
                <a:solidFill>
                  <a:srgbClr val="FFFF00"/>
                </a:solidFill>
              </a:rPr>
              <a:t>(Prohibition of Advertisement and Regulation of Trade and Commerce, Production, Supply and Distribution) </a:t>
            </a:r>
            <a:r>
              <a:rPr lang="en-US" sz="4400" b="1" dirty="0" smtClean="0">
                <a:solidFill>
                  <a:srgbClr val="FFFF00"/>
                </a:solidFill>
              </a:rPr>
              <a:t>A</a:t>
            </a:r>
            <a:r>
              <a:rPr lang="en-US" sz="4000" b="1" dirty="0" smtClean="0">
                <a:solidFill>
                  <a:srgbClr val="FFFF00"/>
                </a:solidFill>
              </a:rPr>
              <a:t>ct, </a:t>
            </a:r>
            <a:r>
              <a:rPr lang="en-US" sz="4400" b="1" dirty="0" smtClean="0">
                <a:solidFill>
                  <a:srgbClr val="FFFF00"/>
                </a:solidFill>
              </a:rPr>
              <a:t>2003</a:t>
            </a:r>
            <a:endParaRPr lang="en-US" sz="4000" b="1" dirty="0" smtClean="0">
              <a:solidFill>
                <a:srgbClr val="FFFF00"/>
              </a:solidFill>
            </a:endParaRP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n-US" sz="4000" b="1" dirty="0" smtClean="0">
              <a:solidFill>
                <a:srgbClr val="008000"/>
              </a:solidFill>
            </a:endParaRPr>
          </a:p>
        </p:txBody>
      </p:sp>
      <p:pic>
        <p:nvPicPr>
          <p:cNvPr id="8195" name="Picture 3" descr="Anti-tobacco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4736290"/>
            <a:ext cx="2016125" cy="196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Rectangle 5"/>
          <p:cNvSpPr>
            <a:spLocks noChangeArrowheads="1"/>
          </p:cNvSpPr>
          <p:nvPr/>
        </p:nvSpPr>
        <p:spPr bwMode="auto">
          <a:xfrm>
            <a:off x="2209800" y="457200"/>
            <a:ext cx="495898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6000" b="1" dirty="0">
                <a:solidFill>
                  <a:srgbClr val="FF0000"/>
                </a:solidFill>
              </a:rPr>
              <a:t>COTPA, 2003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smtClean="0"/>
              <a:t>Objectives of the Act</a:t>
            </a:r>
            <a:endParaRPr lang="en-US" sz="3600" b="1" smtClean="0">
              <a:solidFill>
                <a:schemeClr val="accent2"/>
              </a:solidFill>
              <a:latin typeface="MillenniumGanesh" pitchFamily="2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76400"/>
            <a:ext cx="7848600" cy="3429000"/>
          </a:xfrm>
        </p:spPr>
        <p:txBody>
          <a:bodyPr>
            <a:normAutofit/>
          </a:bodyPr>
          <a:lstStyle/>
          <a:p>
            <a:pPr algn="ctr" eaLnBrk="1" hangingPunct="1">
              <a:buFont typeface="Arial" pitchFamily="34" charset="0"/>
              <a:buNone/>
            </a:pPr>
            <a:r>
              <a:rPr lang="en-US" sz="3200" b="1" dirty="0" smtClean="0"/>
              <a:t>Effective protection is provided to non smokers from involuntary exposure to tobacco smoke</a:t>
            </a:r>
            <a:r>
              <a:rPr lang="en-US" sz="3200" b="1" dirty="0" smtClean="0"/>
              <a:t>.</a:t>
            </a:r>
          </a:p>
          <a:p>
            <a:pPr algn="ctr" eaLnBrk="1" hangingPunct="1">
              <a:buFont typeface="Arial" pitchFamily="34" charset="0"/>
              <a:buNone/>
            </a:pPr>
            <a:endParaRPr lang="en-US" sz="3200" b="1" dirty="0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143000" y="3200400"/>
            <a:ext cx="7467600" cy="1828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1588"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2000" b="1" dirty="0">
              <a:latin typeface="MillenniumAditya" pitchFamily="2" charset="0"/>
              <a:cs typeface="Arial" charset="0"/>
            </a:endParaRPr>
          </a:p>
          <a:p>
            <a:pPr algn="ctr">
              <a:defRPr/>
            </a:pPr>
            <a:r>
              <a:rPr lang="en-US" sz="3200" b="1" dirty="0">
                <a:latin typeface="+mn-lt"/>
                <a:cs typeface="+mn-cs"/>
              </a:rPr>
              <a:t>Protect children and youth from being addicted to  tobacco</a:t>
            </a:r>
            <a:r>
              <a:rPr lang="en-US" sz="2400" b="1" dirty="0">
                <a:latin typeface="+mn-lt"/>
                <a:cs typeface="+mn-cs"/>
              </a:rPr>
              <a:t>. </a:t>
            </a:r>
          </a:p>
        </p:txBody>
      </p:sp>
      <p:sp>
        <p:nvSpPr>
          <p:cNvPr id="9225" name="Rectangle 10"/>
          <p:cNvSpPr>
            <a:spLocks noChangeArrowheads="1"/>
          </p:cNvSpPr>
          <p:nvPr/>
        </p:nvSpPr>
        <p:spPr bwMode="auto">
          <a:xfrm>
            <a:off x="914400" y="4800600"/>
            <a:ext cx="7772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chemeClr val="tx1"/>
              </a:buClr>
            </a:pPr>
            <a:r>
              <a:rPr lang="en-US" sz="3200" b="1" dirty="0"/>
              <a:t>The Act extends to whole of India.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z="4800" b="1" smtClean="0"/>
              <a:t>Act says …</a:t>
            </a:r>
            <a:endParaRPr lang="en-US" sz="4800" b="1" smtClean="0">
              <a:solidFill>
                <a:schemeClr val="accent2"/>
              </a:solidFill>
              <a:latin typeface="MillenniumGanesh" pitchFamily="2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447800"/>
            <a:ext cx="6705600" cy="5410200"/>
          </a:xfrm>
        </p:spPr>
        <p:txBody>
          <a:bodyPr rtlCol="0">
            <a:normAutofit fontScale="85000" lnSpcReduction="20000"/>
          </a:bodyPr>
          <a:lstStyle/>
          <a:p>
            <a:pPr marL="0" indent="0" algn="just" eaLnBrk="1" fontAlgn="auto" hangingPunct="1">
              <a:spcAft>
                <a:spcPts val="0"/>
              </a:spcAft>
              <a:buClr>
                <a:srgbClr val="006666"/>
              </a:buClr>
              <a:buFont typeface="Arial" pitchFamily="34" charset="0"/>
              <a:buNone/>
              <a:defRPr/>
            </a:pPr>
            <a:r>
              <a:rPr lang="en-US" sz="2600" b="1" dirty="0"/>
              <a:t>The Act is applicable to all products containing   tobacco in any form i.e. </a:t>
            </a:r>
            <a:endParaRPr lang="en-US" sz="2600" b="1" dirty="0" smtClean="0"/>
          </a:p>
          <a:p>
            <a:pPr marL="0" indent="0" algn="just" eaLnBrk="1" fontAlgn="auto" hangingPunct="1">
              <a:spcAft>
                <a:spcPts val="0"/>
              </a:spcAft>
              <a:buClr>
                <a:srgbClr val="006666"/>
              </a:buClr>
              <a:buFont typeface="Arial" pitchFamily="34" charset="0"/>
              <a:buNone/>
              <a:defRPr/>
            </a:pPr>
            <a:endParaRPr lang="en-US" sz="2600" b="1" dirty="0" smtClean="0"/>
          </a:p>
          <a:p>
            <a:pPr marL="0" indent="0" algn="just" eaLnBrk="1" fontAlgn="auto" hangingPunct="1">
              <a:spcAft>
                <a:spcPts val="0"/>
              </a:spcAft>
              <a:buClr>
                <a:srgbClr val="006666"/>
              </a:buClr>
              <a:defRPr/>
            </a:pPr>
            <a:r>
              <a:rPr lang="en-US" sz="3100" b="1" dirty="0" smtClean="0"/>
              <a:t>Cigarettes</a:t>
            </a:r>
          </a:p>
          <a:p>
            <a:pPr marL="0" indent="0" algn="just" eaLnBrk="1" fontAlgn="auto" hangingPunct="1">
              <a:spcAft>
                <a:spcPts val="0"/>
              </a:spcAft>
              <a:buClr>
                <a:srgbClr val="006666"/>
              </a:buClr>
              <a:defRPr/>
            </a:pPr>
            <a:r>
              <a:rPr lang="en-US" sz="3100" b="1" dirty="0" smtClean="0"/>
              <a:t> Cigars</a:t>
            </a:r>
          </a:p>
          <a:p>
            <a:pPr marL="0" indent="0" algn="just" eaLnBrk="1" fontAlgn="auto" hangingPunct="1">
              <a:spcAft>
                <a:spcPts val="0"/>
              </a:spcAft>
              <a:buClr>
                <a:srgbClr val="006666"/>
              </a:buClr>
              <a:defRPr/>
            </a:pPr>
            <a:r>
              <a:rPr lang="en-US" sz="3100" b="1" dirty="0" smtClean="0"/>
              <a:t> Cheroots</a:t>
            </a:r>
          </a:p>
          <a:p>
            <a:pPr marL="0" indent="0" algn="just" eaLnBrk="1" fontAlgn="auto" hangingPunct="1">
              <a:spcAft>
                <a:spcPts val="0"/>
              </a:spcAft>
              <a:buClr>
                <a:srgbClr val="006666"/>
              </a:buClr>
              <a:defRPr/>
            </a:pPr>
            <a:r>
              <a:rPr lang="en-US" sz="3100" b="1" dirty="0" smtClean="0"/>
              <a:t> </a:t>
            </a:r>
            <a:r>
              <a:rPr lang="en-US" sz="3100" b="1" dirty="0" err="1" smtClean="0"/>
              <a:t>Beedis</a:t>
            </a:r>
            <a:endParaRPr lang="en-US" sz="3100" b="1" dirty="0" smtClean="0"/>
          </a:p>
          <a:p>
            <a:pPr marL="0" indent="0" algn="just" eaLnBrk="1" fontAlgn="auto" hangingPunct="1">
              <a:spcAft>
                <a:spcPts val="0"/>
              </a:spcAft>
              <a:buClr>
                <a:srgbClr val="006666"/>
              </a:buClr>
              <a:defRPr/>
            </a:pPr>
            <a:r>
              <a:rPr lang="en-US" sz="3100" b="1" dirty="0" smtClean="0"/>
              <a:t> Cigarette </a:t>
            </a:r>
          </a:p>
          <a:p>
            <a:pPr marL="0" indent="0" algn="just" eaLnBrk="1" fontAlgn="auto" hangingPunct="1">
              <a:spcAft>
                <a:spcPts val="0"/>
              </a:spcAft>
              <a:buClr>
                <a:srgbClr val="006666"/>
              </a:buClr>
              <a:defRPr/>
            </a:pPr>
            <a:r>
              <a:rPr lang="en-US" sz="3100" b="1" dirty="0"/>
              <a:t> </a:t>
            </a:r>
            <a:r>
              <a:rPr lang="en-US" sz="3100" b="1" dirty="0" smtClean="0"/>
              <a:t>Pipe </a:t>
            </a:r>
            <a:r>
              <a:rPr lang="en-US" sz="3100" b="1" dirty="0"/>
              <a:t>tobacco </a:t>
            </a:r>
            <a:endParaRPr lang="en-US" sz="3100" b="1" dirty="0" smtClean="0"/>
          </a:p>
          <a:p>
            <a:pPr marL="0" indent="0" algn="just" eaLnBrk="1" fontAlgn="auto" hangingPunct="1">
              <a:spcAft>
                <a:spcPts val="0"/>
              </a:spcAft>
              <a:buClr>
                <a:srgbClr val="006666"/>
              </a:buClr>
              <a:defRPr/>
            </a:pPr>
            <a:r>
              <a:rPr lang="en-US" sz="3100" b="1" dirty="0" smtClean="0"/>
              <a:t> Hookah </a:t>
            </a:r>
          </a:p>
          <a:p>
            <a:pPr marL="0" indent="0" algn="just" eaLnBrk="1" fontAlgn="auto" hangingPunct="1">
              <a:spcAft>
                <a:spcPts val="0"/>
              </a:spcAft>
              <a:buClr>
                <a:srgbClr val="006666"/>
              </a:buClr>
              <a:defRPr/>
            </a:pPr>
            <a:r>
              <a:rPr lang="en-US" sz="3100" b="1" dirty="0" smtClean="0"/>
              <a:t> Chewing tobacco</a:t>
            </a:r>
          </a:p>
          <a:p>
            <a:pPr marL="0" indent="0" algn="just" eaLnBrk="1" fontAlgn="auto" hangingPunct="1">
              <a:spcAft>
                <a:spcPts val="0"/>
              </a:spcAft>
              <a:buClr>
                <a:srgbClr val="006666"/>
              </a:buClr>
              <a:defRPr/>
            </a:pPr>
            <a:r>
              <a:rPr lang="en-US" sz="3100" b="1" dirty="0" smtClean="0"/>
              <a:t> Snuff</a:t>
            </a:r>
            <a:r>
              <a:rPr lang="en-US" sz="3100" b="1" dirty="0"/>
              <a:t>, </a:t>
            </a:r>
            <a:r>
              <a:rPr lang="en-US" sz="3100" b="1" dirty="0" err="1" smtClean="0"/>
              <a:t>Gutka</a:t>
            </a:r>
            <a:endParaRPr lang="en-US" sz="3100" b="1" dirty="0" smtClean="0"/>
          </a:p>
          <a:p>
            <a:pPr marL="0" indent="0" algn="just" eaLnBrk="1" fontAlgn="auto" hangingPunct="1">
              <a:spcAft>
                <a:spcPts val="0"/>
              </a:spcAft>
              <a:buClr>
                <a:srgbClr val="006666"/>
              </a:buClr>
              <a:defRPr/>
            </a:pPr>
            <a:r>
              <a:rPr lang="en-US" sz="3100" b="1" dirty="0" smtClean="0"/>
              <a:t> Pan </a:t>
            </a:r>
            <a:r>
              <a:rPr lang="en-US" sz="3100" b="1" dirty="0" err="1"/>
              <a:t>masala</a:t>
            </a:r>
            <a:r>
              <a:rPr lang="en-US" sz="3100" b="1" dirty="0"/>
              <a:t> (containing tobacco) </a:t>
            </a:r>
            <a:endParaRPr lang="en-US" sz="3100" b="1" dirty="0" smtClean="0"/>
          </a:p>
          <a:p>
            <a:pPr marL="0" indent="0" algn="just" eaLnBrk="1" fontAlgn="auto" hangingPunct="1">
              <a:spcAft>
                <a:spcPts val="0"/>
              </a:spcAft>
              <a:buClr>
                <a:srgbClr val="006666"/>
              </a:buClr>
              <a:defRPr/>
            </a:pPr>
            <a:r>
              <a:rPr lang="en-US" sz="3100" b="1" dirty="0" smtClean="0"/>
              <a:t> Tooth </a:t>
            </a:r>
            <a:r>
              <a:rPr lang="en-US" sz="3100" b="1" dirty="0"/>
              <a:t>powder containing tobacco </a:t>
            </a:r>
            <a:endParaRPr lang="en-US" sz="3100" b="1" dirty="0" smtClean="0"/>
          </a:p>
          <a:p>
            <a:pPr algn="just" eaLnBrk="1" fontAlgn="auto" hangingPunct="1">
              <a:spcAft>
                <a:spcPts val="0"/>
              </a:spcAft>
              <a:buClr>
                <a:schemeClr val="tx1"/>
              </a:buClr>
              <a:defRPr/>
            </a:pPr>
            <a:endParaRPr lang="en-US" sz="2400" b="1" dirty="0" smtClean="0">
              <a:latin typeface="MillenniumGanesh" pitchFamily="2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tx1"/>
              </a:buClr>
              <a:defRPr/>
            </a:pPr>
            <a:endParaRPr lang="en-US" sz="2400" b="1" dirty="0" smtClean="0">
              <a:latin typeface="MillenniumGanesh" pitchFamily="2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tx1"/>
              </a:buClr>
              <a:defRPr/>
            </a:pPr>
            <a:endParaRPr lang="en-US" dirty="0" smtClean="0">
              <a:latin typeface="MillenniumGanesh" pitchFamily="2" charset="0"/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5867400" y="533400"/>
            <a:ext cx="2922588" cy="3435350"/>
            <a:chOff x="5257800" y="3019463"/>
            <a:chExt cx="2923162" cy="3435438"/>
          </a:xfrm>
        </p:grpSpPr>
        <p:pic>
          <p:nvPicPr>
            <p:cNvPr id="10245" name="Picture 2" descr="C:\Documents and Settings\sbfuser\My Documents\My Pictures\gul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934200" y="5105400"/>
              <a:ext cx="838200" cy="9639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46" name="Picture 4" descr="Gutkha Packets 01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57800" y="4724400"/>
              <a:ext cx="1066800" cy="924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47" name="Picture 2" descr="C:\Documents and Settings\sbfuser\My Documents\My Pictures\small_img_tapkeer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086600" y="4267200"/>
              <a:ext cx="1094362" cy="822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48" name="Picture 2" descr="C:\Documents and Settings\sbfuser\My Documents\My Pictures\small_img_cigar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321692">
              <a:off x="6130905" y="3019463"/>
              <a:ext cx="1057468" cy="7966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49" name="Picture 3" descr="C:\Documents and Settings\sbfuser\My Documents\My Pictures\small_img_cheroot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867400" y="3810000"/>
              <a:ext cx="838200" cy="780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0" name="Picture 2" descr="C:\Documents and Settings\sbfuser\My Documents\My Pictures\small_img_gutkha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172200" y="4648200"/>
              <a:ext cx="927100" cy="1112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1" name="Picture 4" descr="C:\Documents and Settings\sbfuser\My Documents\My Pictures\small_img_tob_toothpaste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162800" y="3276600"/>
              <a:ext cx="9652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2" name="Picture 5" descr="http://www.nmji.in/archives/archives/volume_17_5_September_october/Short_reports/Sale_Local-_market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791200" y="5715000"/>
              <a:ext cx="1254068" cy="739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3" name="Picture 5" descr="C:\Documents and Settings\sbfuser\My Documents\My Pictures\small_img_cigarette.jp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 rot="3468187">
              <a:off x="6716852" y="3734164"/>
              <a:ext cx="710427" cy="9590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4"/>
          <p:cNvSpPr>
            <a:spLocks noGrp="1"/>
          </p:cNvSpPr>
          <p:nvPr>
            <p:ph idx="1"/>
          </p:nvPr>
        </p:nvSpPr>
        <p:spPr>
          <a:xfrm>
            <a:off x="228600" y="1524000"/>
            <a:ext cx="4343400" cy="3810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9600" b="1" dirty="0" smtClean="0">
                <a:latin typeface="Albertus Extra Bold" pitchFamily="34" charset="0"/>
              </a:rPr>
              <a:t>I </a:t>
            </a:r>
            <a:r>
              <a:rPr lang="en-US" sz="9600" b="1" dirty="0" smtClean="0">
                <a:latin typeface="Albertus Extra Bold" pitchFamily="34" charset="0"/>
              </a:rPr>
              <a:t>am  </a:t>
            </a:r>
          </a:p>
          <a:p>
            <a:pPr algn="ctr">
              <a:buNone/>
            </a:pPr>
            <a:r>
              <a:rPr lang="en-US" sz="16600" b="1" dirty="0" smtClean="0">
                <a:solidFill>
                  <a:srgbClr val="FFC000"/>
                </a:solidFill>
                <a:latin typeface="Albertus Extra Bold" pitchFamily="34" charset="0"/>
              </a:rPr>
              <a:t>L</a:t>
            </a:r>
            <a:r>
              <a:rPr lang="en-US" sz="5400" b="1" dirty="0" smtClean="0">
                <a:solidFill>
                  <a:srgbClr val="FFC000"/>
                </a:solidFill>
                <a:latin typeface="Albertus Extra Bold" pitchFamily="34" charset="0"/>
              </a:rPr>
              <a:t>iberal</a:t>
            </a:r>
            <a:endParaRPr lang="en-US" sz="4000" b="1" dirty="0">
              <a:solidFill>
                <a:srgbClr val="FFC000"/>
              </a:solidFill>
              <a:latin typeface="Albertus Extra Bold" pitchFamily="34" charset="0"/>
            </a:endParaRPr>
          </a:p>
        </p:txBody>
      </p:sp>
      <p:pic>
        <p:nvPicPr>
          <p:cNvPr id="27650" name="Picture 2" descr="http://thesituationist.files.wordpress.com/2007/08/scarlett-johanson-smoking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4467225" y="838200"/>
            <a:ext cx="4371975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Public Places [as per sec.3(l) of COTPA </a:t>
            </a:r>
            <a:r>
              <a:rPr lang="en-US" sz="20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r/w</a:t>
            </a:r>
            <a:r>
              <a:rPr lang="en-US" sz="20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br>
              <a:rPr lang="en-US" sz="20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</a:br>
            <a:r>
              <a:rPr lang="en-US" sz="20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Rule 2(d)] of Prohibition of Smoking in Public Places Rules, 2008 includes</a:t>
            </a:r>
          </a:p>
        </p:txBody>
      </p:sp>
      <p:pic>
        <p:nvPicPr>
          <p:cNvPr id="1945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1731" y="0"/>
            <a:ext cx="9084442" cy="6857999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68263" y="0"/>
            <a:ext cx="9212263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latin typeface="+mn-lt"/>
              </a:rPr>
              <a:t>Public place must have the following Sign Board (Schedule II)</a:t>
            </a:r>
          </a:p>
        </p:txBody>
      </p:sp>
      <p:pic>
        <p:nvPicPr>
          <p:cNvPr id="21507" name="Picture 3" descr="C:\Documents and Settings\amit\My Documents\My Pictures\sinage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47800" y="1524000"/>
            <a:ext cx="5791200" cy="5096256"/>
          </a:xfrm>
          <a:noFill/>
        </p:spPr>
      </p:pic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52400" y="1676400"/>
            <a:ext cx="4038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en-US" sz="2000" b="1" dirty="0">
              <a:solidFill>
                <a:srgbClr val="00B050"/>
              </a:solidFill>
              <a:latin typeface="MillenniumGanesh" pitchFamily="2" charset="0"/>
              <a:cs typeface="+mn-cs"/>
            </a:endParaRPr>
          </a:p>
          <a:p>
            <a:pPr algn="just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800" dirty="0">
              <a:latin typeface="+mn-lt"/>
              <a:cs typeface="+mn-cs"/>
            </a:endParaRPr>
          </a:p>
          <a:p>
            <a:pPr algn="just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800" dirty="0">
              <a:latin typeface="+mn-lt"/>
              <a:cs typeface="+mn-cs"/>
            </a:endParaRPr>
          </a:p>
          <a:p>
            <a:pPr algn="just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800" dirty="0">
              <a:latin typeface="+mn-lt"/>
              <a:cs typeface="+mn-cs"/>
            </a:endParaRPr>
          </a:p>
          <a:p>
            <a:pPr indent="176213" algn="just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en-US" sz="2000" b="1" dirty="0">
              <a:latin typeface="+mn-lt"/>
              <a:cs typeface="+mn-cs"/>
            </a:endParaRPr>
          </a:p>
          <a:p>
            <a:pPr indent="176213" algn="just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en-US" sz="2400" b="1" dirty="0">
              <a:latin typeface="MillenniumGanesh" pitchFamily="2" charset="0"/>
              <a:cs typeface="+mn-cs"/>
            </a:endParaRPr>
          </a:p>
          <a:p>
            <a:pPr algn="just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en-US" sz="2400" b="1" dirty="0">
              <a:latin typeface="MillenniumGanesh" pitchFamily="2" charset="0"/>
              <a:cs typeface="+mn-cs"/>
            </a:endParaRPr>
          </a:p>
          <a:p>
            <a:pPr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Arial" charset="0"/>
              <a:buChar char="•"/>
              <a:defRPr/>
            </a:pPr>
            <a:endParaRPr lang="en-US" sz="2400" b="1" dirty="0">
              <a:latin typeface="MillenniumGanesh" pitchFamily="2" charset="0"/>
              <a:cs typeface="+mn-cs"/>
            </a:endParaRPr>
          </a:p>
          <a:p>
            <a:pPr marL="342900" indent="-342900" algn="just">
              <a:spcBef>
                <a:spcPct val="20000"/>
              </a:spcBef>
              <a:buFont typeface="Arial" charset="0"/>
              <a:buChar char="•"/>
              <a:defRPr/>
            </a:pPr>
            <a:endParaRPr lang="en-US" sz="2400" dirty="0">
              <a:latin typeface="MillenniumGanesh" pitchFamily="2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1"/>
          <p:cNvSpPr>
            <a:spLocks noGrp="1"/>
          </p:cNvSpPr>
          <p:nvPr>
            <p:ph/>
          </p:nvPr>
        </p:nvSpPr>
        <p:spPr>
          <a:xfrm>
            <a:off x="457200" y="685800"/>
            <a:ext cx="8153400" cy="5638800"/>
          </a:xfrm>
          <a:solidFill>
            <a:srgbClr val="92D050"/>
          </a:solidFill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en-US" sz="5400" b="1" i="1" smtClean="0"/>
              <a:t>Napoleon........</a:t>
            </a:r>
          </a:p>
          <a:p>
            <a:pPr>
              <a:buFont typeface="Arial" pitchFamily="34" charset="0"/>
              <a:buNone/>
            </a:pPr>
            <a:endParaRPr lang="en-US" b="1" i="1" smtClean="0"/>
          </a:p>
          <a:p>
            <a:pPr>
              <a:buFont typeface="Arial" pitchFamily="34" charset="0"/>
              <a:buNone/>
            </a:pPr>
            <a:endParaRPr lang="en-US" b="1" i="1" smtClean="0"/>
          </a:p>
          <a:p>
            <a:pPr>
              <a:buFont typeface="Arial" pitchFamily="34" charset="0"/>
              <a:buNone/>
            </a:pPr>
            <a:r>
              <a:rPr lang="en-US" b="1" i="1" smtClean="0"/>
              <a:t>"The world suffers a lot. Not because of</a:t>
            </a:r>
            <a:endParaRPr lang="en-US" smtClean="0"/>
          </a:p>
          <a:p>
            <a:pPr>
              <a:buFont typeface="Arial" pitchFamily="34" charset="0"/>
              <a:buNone/>
            </a:pPr>
            <a:r>
              <a:rPr lang="en-US" b="1" i="1" smtClean="0"/>
              <a:t>     the violence of bad people, but because of the </a:t>
            </a:r>
            <a:r>
              <a:rPr lang="en-US" sz="4800" b="1" i="1" smtClean="0"/>
              <a:t>silence of good people.</a:t>
            </a:r>
            <a:r>
              <a:rPr lang="en-US" b="1" i="1" smtClean="0"/>
              <a:t>"</a:t>
            </a:r>
            <a:br>
              <a:rPr lang="en-US" b="1" i="1" smtClean="0"/>
            </a:br>
            <a:r>
              <a:rPr lang="en-US" b="1" i="1" smtClean="0"/>
              <a:t> </a:t>
            </a:r>
            <a:br>
              <a:rPr lang="en-US" b="1" i="1" smtClean="0"/>
            </a:br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1"/>
          <p:cNvSpPr>
            <a:spLocks noGrp="1"/>
          </p:cNvSpPr>
          <p:nvPr>
            <p:ph/>
          </p:nvPr>
        </p:nvSpPr>
        <p:spPr>
          <a:xfrm>
            <a:off x="457200" y="533400"/>
            <a:ext cx="4648200" cy="5791200"/>
          </a:xfrm>
          <a:solidFill>
            <a:srgbClr val="92D050"/>
          </a:solidFill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sz="7200" b="1" i="1" dirty="0" smtClean="0"/>
              <a:t>So </a:t>
            </a:r>
          </a:p>
          <a:p>
            <a:pPr indent="-3175">
              <a:buFont typeface="Arial" charset="0"/>
              <a:buNone/>
              <a:defRPr/>
            </a:pPr>
            <a:r>
              <a:rPr lang="en-US" sz="7200" b="1" i="1" dirty="0" smtClean="0"/>
              <a:t>G</a:t>
            </a:r>
            <a:r>
              <a:rPr lang="en-US" sz="4000" b="1" i="1" dirty="0" smtClean="0"/>
              <a:t>et courage to stop people whenever you see them smoking in public places.</a:t>
            </a:r>
            <a:endParaRPr lang="en-US" sz="4000" dirty="0" smtClean="0"/>
          </a:p>
        </p:txBody>
      </p:sp>
      <p:pic>
        <p:nvPicPr>
          <p:cNvPr id="28675" name="Picture 4" descr="http://www.inspire-dst.gov.in/css/Sto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447800"/>
            <a:ext cx="33909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990600"/>
            <a:ext cx="4953000" cy="5257800"/>
          </a:xfrm>
        </p:spPr>
        <p:txBody>
          <a:bodyPr>
            <a:noAutofit/>
          </a:bodyPr>
          <a:lstStyle/>
          <a:p>
            <a:pPr marL="236538" indent="-236538" algn="just" eaLnBrk="1" hangingPunct="1">
              <a:lnSpc>
                <a:spcPct val="80000"/>
              </a:lnSpc>
              <a:buClr>
                <a:schemeClr val="tx1"/>
              </a:buClr>
              <a:buFont typeface="Arial" charset="0"/>
              <a:buChar char="•"/>
              <a:defRPr/>
            </a:pPr>
            <a:r>
              <a:rPr lang="en-US" sz="2400" b="1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Indirect</a:t>
            </a:r>
            <a:r>
              <a:rPr lang="en-US" sz="1600" dirty="0" smtClean="0">
                <a:solidFill>
                  <a:srgbClr val="FFFF00"/>
                </a:solidFill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Advertisement</a:t>
            </a:r>
          </a:p>
          <a:p>
            <a:pPr marL="236538" indent="-236538" algn="just" eaLnBrk="1" hangingPunct="1">
              <a:lnSpc>
                <a:spcPct val="80000"/>
              </a:lnSpc>
              <a:buClr>
                <a:schemeClr val="tx1"/>
              </a:buClr>
              <a:buFont typeface="Arial" charset="0"/>
              <a:buChar char="•"/>
              <a:defRPr/>
            </a:pPr>
            <a:endParaRPr lang="en-US" sz="2000" dirty="0" smtClean="0">
              <a:solidFill>
                <a:srgbClr val="FFFF00"/>
              </a:solidFill>
            </a:endParaRPr>
          </a:p>
          <a:p>
            <a:pPr marL="236538" indent="-236538" algn="just" eaLnBrk="1" hangingPunct="1">
              <a:lnSpc>
                <a:spcPct val="80000"/>
              </a:lnSpc>
              <a:buClr>
                <a:schemeClr val="tx1"/>
              </a:buClr>
              <a:buFont typeface="Arial" charset="0"/>
              <a:buChar char="•"/>
              <a:defRPr/>
            </a:pPr>
            <a:r>
              <a:rPr lang="en-US" sz="2000" dirty="0" smtClean="0">
                <a:solidFill>
                  <a:srgbClr val="FFFF00"/>
                </a:solidFill>
              </a:rPr>
              <a:t>The </a:t>
            </a:r>
            <a:r>
              <a:rPr lang="en-US" sz="2000" b="1" i="1" dirty="0" smtClean="0">
                <a:solidFill>
                  <a:srgbClr val="FFFF00"/>
                </a:solidFill>
              </a:rPr>
              <a:t>use of a name or brand </a:t>
            </a:r>
            <a:r>
              <a:rPr lang="en-US" sz="2000" dirty="0" smtClean="0">
                <a:solidFill>
                  <a:srgbClr val="FFFF00"/>
                </a:solidFill>
              </a:rPr>
              <a:t>of tobacco products for </a:t>
            </a:r>
            <a:r>
              <a:rPr lang="en-US" sz="2000" b="1" i="1" dirty="0" smtClean="0">
                <a:solidFill>
                  <a:srgbClr val="FFFF00"/>
                </a:solidFill>
              </a:rPr>
              <a:t>marketing, promoting or advertising other goods, services and events.</a:t>
            </a:r>
          </a:p>
          <a:p>
            <a:pPr marL="236538" indent="-236538" algn="just" eaLnBrk="1" hangingPunct="1">
              <a:lnSpc>
                <a:spcPct val="80000"/>
              </a:lnSpc>
              <a:buClr>
                <a:schemeClr val="tx1"/>
              </a:buClr>
              <a:buFont typeface="Arial" charset="0"/>
              <a:buChar char="•"/>
              <a:defRPr/>
            </a:pPr>
            <a:endParaRPr lang="en-US" sz="2000" dirty="0" smtClean="0">
              <a:solidFill>
                <a:srgbClr val="FFFF00"/>
              </a:solidFill>
            </a:endParaRPr>
          </a:p>
          <a:p>
            <a:pPr marL="236538" indent="-236538" algn="just" eaLnBrk="1" hangingPunct="1">
              <a:lnSpc>
                <a:spcPct val="80000"/>
              </a:lnSpc>
              <a:buClr>
                <a:schemeClr val="tx1"/>
              </a:buClr>
              <a:buFont typeface="Arial" charset="0"/>
              <a:buChar char="•"/>
              <a:defRPr/>
            </a:pPr>
            <a:r>
              <a:rPr lang="en-US" sz="2000" dirty="0" smtClean="0">
                <a:solidFill>
                  <a:srgbClr val="FFFF00"/>
                </a:solidFill>
              </a:rPr>
              <a:t>The marketing of tobacco products with the aid of a </a:t>
            </a:r>
            <a:r>
              <a:rPr lang="en-US" sz="2000" b="1" i="1" dirty="0" smtClean="0">
                <a:solidFill>
                  <a:srgbClr val="FFFF00"/>
                </a:solidFill>
              </a:rPr>
              <a:t>brand name or trademark which is known as, or in use as, a name or brand for other goods and service.</a:t>
            </a:r>
          </a:p>
          <a:p>
            <a:pPr marL="236538" indent="-236538" algn="just">
              <a:lnSpc>
                <a:spcPct val="90000"/>
              </a:lnSpc>
              <a:buClr>
                <a:schemeClr val="tx1"/>
              </a:buClr>
              <a:buFont typeface="Arial" charset="0"/>
              <a:buChar char="•"/>
              <a:defRPr/>
            </a:pPr>
            <a:endParaRPr lang="en-US" sz="2000" dirty="0" smtClean="0">
              <a:solidFill>
                <a:srgbClr val="FFFF00"/>
              </a:solidFill>
              <a:latin typeface="MillenniumGanesh" pitchFamily="2" charset="0"/>
            </a:endParaRPr>
          </a:p>
          <a:p>
            <a:pPr marL="236538" indent="-236538" algn="just" eaLnBrk="1" hangingPunct="1">
              <a:lnSpc>
                <a:spcPct val="80000"/>
              </a:lnSpc>
              <a:buClr>
                <a:schemeClr val="tx1"/>
              </a:buClr>
              <a:buFont typeface="Arial" charset="0"/>
              <a:buChar char="•"/>
              <a:defRPr/>
            </a:pPr>
            <a:r>
              <a:rPr lang="en-US" sz="2000" dirty="0" smtClean="0">
                <a:solidFill>
                  <a:srgbClr val="FFFF00"/>
                </a:solidFill>
              </a:rPr>
              <a:t>The use of </a:t>
            </a:r>
            <a:r>
              <a:rPr lang="en-US" sz="2000" b="1" i="1" dirty="0" smtClean="0">
                <a:solidFill>
                  <a:srgbClr val="FFFF00"/>
                </a:solidFill>
              </a:rPr>
              <a:t>particular </a:t>
            </a:r>
            <a:r>
              <a:rPr lang="en-US" sz="2000" b="1" i="1" dirty="0" err="1" smtClean="0">
                <a:solidFill>
                  <a:srgbClr val="FFFF00"/>
                </a:solidFill>
              </a:rPr>
              <a:t>colours</a:t>
            </a:r>
            <a:r>
              <a:rPr lang="en-US" sz="2000" b="1" i="1" dirty="0" smtClean="0">
                <a:solidFill>
                  <a:srgbClr val="FFFF00"/>
                </a:solidFill>
              </a:rPr>
              <a:t> and layout and/or presentation</a:t>
            </a:r>
            <a:r>
              <a:rPr lang="en-US" sz="2000" dirty="0" smtClean="0">
                <a:solidFill>
                  <a:srgbClr val="FFFF00"/>
                </a:solidFill>
              </a:rPr>
              <a:t> those are associated with particular tobacco products.</a:t>
            </a:r>
          </a:p>
          <a:p>
            <a:pPr marL="236538" indent="-236538" algn="just" eaLnBrk="1" hangingPunct="1">
              <a:lnSpc>
                <a:spcPct val="80000"/>
              </a:lnSpc>
              <a:buClr>
                <a:schemeClr val="tx1"/>
              </a:buClr>
              <a:buFont typeface="Arial" charset="0"/>
              <a:buChar char="•"/>
              <a:defRPr/>
            </a:pPr>
            <a:endParaRPr lang="en-US" sz="2000" dirty="0" smtClean="0">
              <a:solidFill>
                <a:srgbClr val="FFFF00"/>
              </a:solidFill>
            </a:endParaRPr>
          </a:p>
          <a:p>
            <a:pPr marL="236538" indent="-236538" algn="just" eaLnBrk="1" hangingPunct="1">
              <a:lnSpc>
                <a:spcPct val="80000"/>
              </a:lnSpc>
              <a:buClr>
                <a:schemeClr val="tx1"/>
              </a:buClr>
              <a:buFont typeface="Arial" charset="0"/>
              <a:buChar char="•"/>
              <a:defRPr/>
            </a:pPr>
            <a:r>
              <a:rPr lang="en-US" sz="2000" dirty="0" smtClean="0">
                <a:solidFill>
                  <a:srgbClr val="FFFF00"/>
                </a:solidFill>
              </a:rPr>
              <a:t>The use of </a:t>
            </a:r>
            <a:r>
              <a:rPr lang="en-US" sz="2000" b="1" i="1" dirty="0" smtClean="0">
                <a:solidFill>
                  <a:srgbClr val="FFFF00"/>
                </a:solidFill>
              </a:rPr>
              <a:t>tobacco products and smoking situations </a:t>
            </a:r>
            <a:r>
              <a:rPr lang="en-US" sz="2000" dirty="0" smtClean="0">
                <a:solidFill>
                  <a:srgbClr val="FFFF00"/>
                </a:solidFill>
              </a:rPr>
              <a:t>when advertising </a:t>
            </a:r>
            <a:r>
              <a:rPr lang="en-US" sz="2000" b="1" i="1" dirty="0" smtClean="0">
                <a:solidFill>
                  <a:srgbClr val="FFFF00"/>
                </a:solidFill>
              </a:rPr>
              <a:t>other goods and services.</a:t>
            </a:r>
          </a:p>
          <a:p>
            <a:pPr marL="117475" indent="-117475" algn="just" eaLnBrk="1" hangingPunct="1">
              <a:lnSpc>
                <a:spcPct val="90000"/>
              </a:lnSpc>
              <a:buClr>
                <a:schemeClr val="tx1"/>
              </a:buClr>
              <a:buFontTx/>
              <a:buNone/>
              <a:defRPr/>
            </a:pPr>
            <a:endParaRPr lang="en-US" sz="2000" dirty="0" smtClean="0">
              <a:latin typeface="MillenniumGanesh" pitchFamily="2" charset="0"/>
            </a:endParaRPr>
          </a:p>
        </p:txBody>
      </p:sp>
      <p:sp>
        <p:nvSpPr>
          <p:cNvPr id="40963" name="AutoShape 2" descr="data:image/jpg;base64,/9j/4AAQSkZJRgABAQAAAQABAAD/2wBDAAkGBwgHBgkIBwgKCgkLDRYPDQwMDRsUFRAWIB0iIiAdHx8kKDQsJCYxJx8fLT0tMTU3Ojo6Iys/RD84QzQ5Ojf/2wBDAQoKCg0MDRoPDxo3JR8lNzc3Nzc3Nzc3Nzc3Nzc3Nzc3Nzc3Nzc3Nzc3Nzc3Nzc3Nzc3Nzc3Nzc3Nzc3Nzc3Nzf/wAARCABeAI0DASIAAhEBAxEB/8QAHAAAAgMBAQEBAAAAAAAAAAAABQYDBAcCAQAI/8QAPBAAAgEDAwIDBQUHAQkAAAAAAQIDAAQRBRIhBjETQVEUImFxkQcyUoGhIzRCcrHR8BUWJDNFYnOSweH/xAAaAQACAwEBAAAAAAAAAAAAAAACAwEEBQAG/8QAJhEAAgICAgIBAwUAAAAAAAAAAQIAEQMhBDESQRMUIlEFMmFxwf/aAAwDAQACEQMRAD8A0K3ii2L7qfdH8NWBGmfuLVeBv2a/yirCtXnhNeSLGv4BXYjX8ArhWrtWoxANzsIPJBXvhjzUCvlbmu2GaKLJkTRgYIA71jH26wzNdWjAnwVQnn1raGU9xQTqjpm06k05ra8yD3RwOUOKLHk8MgacyhhRn5ZUqAdwJOa83L5LT7rf2Xa3p0hkt4jd2/kYj72Pl60F1Xpv2eKL2ODVDPj9rHcWe0A/Ahjn6VqrmxsLBlI4mB6i2W/6QK1D7ELqc6heWq/8EqHPzpL07pDXtRkC2+mXOCcZaMgfrW2/Zv0a/TFk73bK11MAXC9l+Gar8vKnxlbjcKMGuNhRPw1x4YyoVB71WSKgcMqZQgHyJzgfQGslVtgDNDy1cMWOmwxoHkRWYjPyoXrUERu8hEyBVWHVNUtZ9svhSxM42mNwwC7ecnII58iv51Wupp3nI3AySHJJOQKsc/k4sGGh3K+BHZ/Iy0mnxPlpEGB6UP1LSomdCoUA57iiVvcYtim7c4PNc3j5EfyNeWHNyFrj28hcrwzHw1/lFWopC3fihdreQMViE0JYDBG8A/SiURQnBP1P9hXoFJ9iFYEtKR86kU/CuE2KBuAx+Yr2TUrG2GJp7WL/ALkwB/U05RcUxr1JA+DUysSKDXPVuhWzlZNTtcjyUlv6A0PuPtF6ei5W8klI/hjg7/XFH4kQKY7AjXn4V4TmlGHrmK9s7u8stPle2tVBkmnmSJAT91eASSfIAHyzjOaDyfaLcSZ9n0+FPL3pS+Pn2qCpA6kohY1NDKqOSBUbrHjlAazcdX9Q3rKtvEoyMjwLbfn65/PBrt/9qrnTrrUDd3KQ27hZEZhAw4ySBgDAyvcgnPmeDwRj6hFQumImh+6OFAAqCa/sLbPtF1HGR+JwKxa+XXtanhtNPuJTLKG3yT3B2jAPr5flUUnTHVOmXqJdRR3sDZBkgbcFI8s4Bz+RB+fY145K3c6wG8TNZuerNCh/5lCf5Xz/AEofL19oMQ/eWPyjNZ3DBGfH9sLRNCuWVkwR8x3HlQ2W2WW7eCDY2DxuZUOMfOhGPdSz8YrubNaana6tbrdWMiyRsMHHcH4+lcvcWtpIGvOGc4RPM1mPR16dKufFjLbg2Joy2VcY447d/jWl6dbWGozLqwkeZ2Huh24iPyFY36iALDdQmUqP4kqv4LpKkZWGX7wHG011d3cWEHiDjI70OvrtVRxvPJx3pN1vVGinVFbtnP6fGs7BxmzaiMhoRB6jvZ7LqW7eC4fKzHBDYpkh1nq/VtKfUYLtLaBI2WNPECtP4abpCgP3iqgk47Uja3K0+rXcj4yZW/rTno1sdU+zme0SWOOWG78RTI21MDb94gZzzx8fnXvhjUqLEzHzMDoxZuOoNXnbE+oXDgnnL4zWmdPdIQXHTdjfWot9e1O6QSPC9+iRwKeQCCclucEcYII8snJbaAjUI4HjDsJQrIHxnnGMjtWq2Wlaxpr6suhaPpWg3EUI8W48WWaUoxcbUaRmA5jcEhc5UfOjCKPUjI7HozwfZ9Pq81hdeGumG9uTG9pGC6W8SZDyF/UsAqjzJHPnRTTejOmbURvqNxc4utRe1tAW2mQI5Q5HzBOc9qC3en6tFZFL3rSRDplsLmyRX2jxmV3wCDknarjdnOXAGBwRvVGndPotsmjajqmryQzmOZZ3L5iHbbwBUFVkL8pFeU0RLvS9D0ptPuJ7a10+bXZoHUOpYQBWHPP41VSfINg4INV5te6atdSgE66Y8MMrtFNZSe0lPcbaWRMjbnHBOc7eMZIW7X/Qme8isuj2mxcpLAWi2GOMNjwzuZiciKQE5x987RjBtnUrqzj8a36f060VblbqF5eXjcMu1RsCgDuDjHBNQVkrhF9wnL11p/stqim/OyAJMrWsZ8bzyffAGRg+6TjNCLrq6zm0u8szpjxRS3XtMEcc+FT9mEw5PccFsDPOB8apdQltSuUu+oNQtEnjSSEC1jVSwjkKgk8j3uSOOwHFL2pmytrsJY3HjwhA5kKgspyQV7D0B4/F88ocuP6lvFxcJ77mjdCdOExw6xes20jfbxofvY8z8KaLi7KKFnUuFcrnKja+7G3v5HjI70L6c1aPTeltKg1CeNCkSuFHcAj3Rx5gcUldQdZmw6ghXTZYpI0lKS3b2ytL4XbaM+WMdsZ4rgq/GSmzFZHyfIBX2zSLqOG9lLT28UhHuk4ADfA5xnmlHXemtPLPcvDAQo3FJI8E4AHD5+HpVqz6s0q43Jb6mAI0MuUwqhB33DuME590j+4XXeotPu4o9Is3jkdH2u0YO2NAceuc4+NYS5OYcu7/AME0URND1Fqey1GwV7m2UrYj3xbuSdoK5xux6UU6X6l9njYq5SJvdlHkvxHyqDqW8hOhzK12sUzsFSPk71HLfrSRpV/cQu0andbJmRlPGAO5z3z6fGtH6ccnGfMbhPnXGfA7E168b2glo5ROdoIaM53cd8Uj6lY3VzcsZEc4JwVXy+NUrPXri1ASNle3Y8ow4H9qOJr8JUb1fI491zj9apJx8nGP2i5XyDzMznU/3+4PrIx/WnHpGB9R6M1qwt4JppmO4CJXYgqFcZABGD4bDJPcj4FVDVk2ahMD+MmptJtLq+eWGzJLRxNIUz3GMH88HFejBHhZmYy21SrDK8EyvE2JEORgdiPmK0i8uNJn1F5TrGq6vM2PEMe9fEQGRQU8NQu45XucDc3LEkDNZI3jch1IZTyGooOodUSFIYrl4444xGipwAo8uPjk/Mk+ZqTvqGNHcd7QQQs8Wn9L3Nwxc7pr/anhqyEbSSXGFYBt3GeRgcZ8vOo7iO8eOWWw0nG1ojDE0zBXAAJ2lQfdwRlT8RnNZ7cXlxdZNzO8rYwN7E/55cVGSc/L0HNRUMGOs3UJErSTdT3UpKqM21kASMu2AzEchpZBk8+8e/kG1fVop1VbO51FuWDvcuBuUjttU4+dBVjkcgKrN6/5/nejvT2g6pJdLINJmnjBAJMRIBY4Hw7kULGhcYndCRaXpGoaoQbe3dgQD4j8Ljt3Pf8ALNNum9JRQkNeS+1MMkpExAB44Jx+vH59qL2kswhPjtHFCrvERPIFZWQgMpB9D5VBq2q6VZwShtYj9oWNhFFDGXUsCwAx25IH1qg5zZDQFS8pRB9xuTy3VvaxCTfF4e4ADOTj0UjJJ9MA/wDuknXtQtLyZkTHfHjN3X/xz9AW/Srl9rugysrzWF9cOwDOJJyoY9ypwckeVDx1QltCsOnaPY26qD77RiRmOANxLZ5wOw470zFxymydxeXkg6UagxtLuJnaOzguZfczI3h7UXkdyTjHbvjkgd6IWui6zbRSXlvBHDCoKgmQOSw4K4Uk7sjGMAZqpbdSX9rbS2sN14dvM5Z41X3Tng8fGqEupPLuM7SSszbmMjk7m9T61b7FVKfkLu4wTaYNQWO5utd06OZwoWNmZQPUHPbnAJPHD/h96CSLR4mBPtFwDjIgUkHnGD5EHvw38IHnkDLX266DNZQERg7S6rgDzwTUiaTcXBxNdxD1G/dUgVAZ7nF9Pai4Y2AlSI87JSAR6eZ8vr8OwsWdw/gDZIoGeQYw3NWJNGsLaylnuZXLKPc2nHNLySMB7rEDPrQtjDCFjzV3L/UdvJDqUpZcBjkHyNXOi7xLHWN0pXa0ZU7h8qYeo7BbvSt+B4iKMH1pCVzHh1OGHFJxEZ8BSS4+LJZhbqy+ttQ1WSW1TA7FsY3n1qXRen4dQsDeT6ta2v7Ux+HIjO/ABzhcnHND7RtPSNZbozSShgTEgwCP5v8A5TAnXBsSw0PSbOyX+F2Xe4/OrCL4qFHqLaibJhfTuj9Ofw3is9c1EKQXCQeHG43Ln3jjA27/AMyvPeiVpo+h2NxHBc6bYWcxCkPqN69xkgDO4RjaMkH+w7Ug6j1Trt/zd6hcMreQO0VRtYp72cIZWxgksx7CuZT+ZK5EXsR5l6gbpr2bTbG60xhbgiWe1iDNMC24ZcpwVHujvVHqLrBp7yQ2WpavOodWRprvavHqqqM/Pjz4pRFpM5JCEKPNyFzzjzr24tYoYAzThpS+NgB7Y5OfpXeAhfU60JZfWZd7sirvckmR/fcnzJJ8/wDOKpyXc0hLNI24+eagUZPFFdOmtrNgzhZJD57sBa5gFFgXB+V30TBjyOf4m+vauMn1ohqc8dzKZFK59B3qiqFjhQSfhRA2Lqosgg6MltrV7gnaQAPM+Z9KgIPmKK2ekapOv+72swQ87iu0fU8UVt+jrtzm6mijHopyf04pbZ0T9xhDC7eoFsbtbeEoyxk7twyM84x8q7k1KdjiN5M+iED+lNUHS9hBgyb5SPxcCra2NrCP2cEYx54qq3Mx3oXLC8R4lEahfx7dsrgckEf3qjNG0b4kjYN6YrQXABO0AfpVC8hRmUsik/KuXmWdjUJuLQ0YciXxbcRvyCo/pWeavZm1vp4uwB3Cny2nGxOD2pc6yijYQzoCGJKt8aXxGK5CPzJ5ABW4rGvY/vCuasWNu13cJCjBSfM1p6HcoVepM0zHBMSjHrzz6/0rx5JjGAzhQBhQFHApv03obxUWS6vSAfKJf70ct+jtFgxujlmb1dqqtycYjlwMZmgAkJDM8hJJO3sc9/1q5a6dqU5K2li5yO5Xv9a1aPT9Oto9sVnEuPMICa7W4EQG0EAdgAKrtzq6EavH13M3t+h9buSDMiQg/jaidv8AZ8F/er7HqEWnc3pY5wahkuO5xSG5uVutRq8dfcA23SOkW2N8TzEecrnH0GKJRWlnaKBbWsUePNEAP17/AK17Lc4B4qs92fSq7ZMj9mWFxoPUsvICcsAfgRmo5nUfdYVRa5HoagkuR6Gl+EaKEtSSD1qFnyODmqUlyPQ1wl1jPBpgSCSJNLxk5xVC5kbK4b1qeScOvIOaHXTAEd6fjXcU7ip/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427038"/>
            <a:ext cx="1343025" cy="895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64" name="AutoShape 4" descr="data:image/jpg;base64,/9j/4AAQSkZJRgABAQAAAQABAAD/2wBDAAkGBwgHBgkIBwgKCgkLDRYPDQwMDRsUFRAWIB0iIiAdHx8kKDQsJCYxJx8fLT0tMTU3Ojo6Iys/RD84QzQ5Ojf/2wBDAQoKCg0MDRoPDxo3JR8lNzc3Nzc3Nzc3Nzc3Nzc3Nzc3Nzc3Nzc3Nzc3Nzc3Nzc3Nzc3Nzc3Nzc3Nzc3Nzc3Nzf/wAARCABeAI0DASIAAhEBAxEB/8QAHAAAAgMBAQEBAAAAAAAAAAAABQYDBAcCAQAI/8QAPBAAAgEDAwIDBQUHAQkAAAAAAQIDAAQRBRIhBjETQVEUImFxkQcyUoGhIzRCcrHR8BUWJDNFYnOSweH/xAAaAQACAwEBAAAAAAAAAAAAAAACAwEEBQAG/8QAJhEAAgICAgIBAwUAAAAAAAAAAQIAEQMhBDESQRMUIlEFMmFxwf/aAAwDAQACEQMRAD8A0K3ii2L7qfdH8NWBGmfuLVeBv2a/yirCtXnhNeSLGv4BXYjX8ArhWrtWoxANzsIPJBXvhjzUCvlbmu2GaKLJkTRgYIA71jH26wzNdWjAnwVQnn1raGU9xQTqjpm06k05ra8yD3RwOUOKLHk8MgacyhhRn5ZUqAdwJOa83L5LT7rf2Xa3p0hkt4jd2/kYj72Pl60F1Xpv2eKL2ODVDPj9rHcWe0A/Ahjn6VqrmxsLBlI4mB6i2W/6QK1D7ELqc6heWq/8EqHPzpL07pDXtRkC2+mXOCcZaMgfrW2/Zv0a/TFk73bK11MAXC9l+Gar8vKnxlbjcKMGuNhRPw1x4YyoVB71WSKgcMqZQgHyJzgfQGslVtgDNDy1cMWOmwxoHkRWYjPyoXrUERu8hEyBVWHVNUtZ9svhSxM42mNwwC7ecnII58iv51Wupp3nI3AySHJJOQKsc/k4sGGh3K+BHZ/Iy0mnxPlpEGB6UP1LSomdCoUA57iiVvcYtim7c4PNc3j5EfyNeWHNyFrj28hcrwzHw1/lFWopC3fihdreQMViE0JYDBG8A/SiURQnBP1P9hXoFJ9iFYEtKR86kU/CuE2KBuAx+Yr2TUrG2GJp7WL/ALkwB/U05RcUxr1JA+DUysSKDXPVuhWzlZNTtcjyUlv6A0PuPtF6ei5W8klI/hjg7/XFH4kQKY7AjXn4V4TmlGHrmK9s7u8stPle2tVBkmnmSJAT91eASSfIAHyzjOaDyfaLcSZ9n0+FPL3pS+Pn2qCpA6kohY1NDKqOSBUbrHjlAazcdX9Q3rKtvEoyMjwLbfn65/PBrt/9qrnTrrUDd3KQ27hZEZhAw4ySBgDAyvcgnPmeDwRj6hFQumImh+6OFAAqCa/sLbPtF1HGR+JwKxa+XXtanhtNPuJTLKG3yT3B2jAPr5flUUnTHVOmXqJdRR3sDZBkgbcFI8s4Bz+RB+fY145K3c6wG8TNZuerNCh/5lCf5Xz/AEofL19oMQ/eWPyjNZ3DBGfH9sLRNCuWVkwR8x3HlQ2W2WW7eCDY2DxuZUOMfOhGPdSz8YrubNaana6tbrdWMiyRsMHHcH4+lcvcWtpIGvOGc4RPM1mPR16dKufFjLbg2Joy2VcY447d/jWl6dbWGozLqwkeZ2Huh24iPyFY36iALDdQmUqP4kqv4LpKkZWGX7wHG011d3cWEHiDjI70OvrtVRxvPJx3pN1vVGinVFbtnP6fGs7BxmzaiMhoRB6jvZ7LqW7eC4fKzHBDYpkh1nq/VtKfUYLtLaBI2WNPECtP4abpCgP3iqgk47Uja3K0+rXcj4yZW/rTno1sdU+zme0SWOOWG78RTI21MDb94gZzzx8fnXvhjUqLEzHzMDoxZuOoNXnbE+oXDgnnL4zWmdPdIQXHTdjfWot9e1O6QSPC9+iRwKeQCCclucEcYII8snJbaAjUI4HjDsJQrIHxnnGMjtWq2Wlaxpr6suhaPpWg3EUI8W48WWaUoxcbUaRmA5jcEhc5UfOjCKPUjI7HozwfZ9Pq81hdeGumG9uTG9pGC6W8SZDyF/UsAqjzJHPnRTTejOmbURvqNxc4utRe1tAW2mQI5Q5HzBOc9qC3en6tFZFL3rSRDplsLmyRX2jxmV3wCDknarjdnOXAGBwRvVGndPotsmjajqmryQzmOZZ3L5iHbbwBUFVkL8pFeU0RLvS9D0ptPuJ7a10+bXZoHUOpYQBWHPP41VSfINg4INV5te6atdSgE66Y8MMrtFNZSe0lPcbaWRMjbnHBOc7eMZIW7X/Qme8isuj2mxcpLAWi2GOMNjwzuZiciKQE5x987RjBtnUrqzj8a36f060VblbqF5eXjcMu1RsCgDuDjHBNQVkrhF9wnL11p/stqim/OyAJMrWsZ8bzyffAGRg+6TjNCLrq6zm0u8szpjxRS3XtMEcc+FT9mEw5PccFsDPOB8apdQltSuUu+oNQtEnjSSEC1jVSwjkKgk8j3uSOOwHFL2pmytrsJY3HjwhA5kKgspyQV7D0B4/F88ocuP6lvFxcJ77mjdCdOExw6xes20jfbxofvY8z8KaLi7KKFnUuFcrnKja+7G3v5HjI70L6c1aPTeltKg1CeNCkSuFHcAj3Rx5gcUldQdZmw6ghXTZYpI0lKS3b2ytL4XbaM+WMdsZ4rgq/GSmzFZHyfIBX2zSLqOG9lLT28UhHuk4ADfA5xnmlHXemtPLPcvDAQo3FJI8E4AHD5+HpVqz6s0q43Jb6mAI0MuUwqhB33DuME590j+4XXeotPu4o9Is3jkdH2u0YO2NAceuc4+NYS5OYcu7/AME0URND1Fqey1GwV7m2UrYj3xbuSdoK5xux6UU6X6l9njYq5SJvdlHkvxHyqDqW8hOhzK12sUzsFSPk71HLfrSRpV/cQu0andbJmRlPGAO5z3z6fGtH6ccnGfMbhPnXGfA7E168b2glo5ROdoIaM53cd8Uj6lY3VzcsZEc4JwVXy+NUrPXri1ASNle3Y8ow4H9qOJr8JUb1fI491zj9apJx8nGP2i5XyDzMznU/3+4PrIx/WnHpGB9R6M1qwt4JppmO4CJXYgqFcZABGD4bDJPcj4FVDVk2ahMD+MmptJtLq+eWGzJLRxNIUz3GMH88HFejBHhZmYy21SrDK8EyvE2JEORgdiPmK0i8uNJn1F5TrGq6vM2PEMe9fEQGRQU8NQu45XucDc3LEkDNZI3jch1IZTyGooOodUSFIYrl4444xGipwAo8uPjk/Mk+ZqTvqGNHcd7QQQs8Wn9L3Nwxc7pr/anhqyEbSSXGFYBt3GeRgcZ8vOo7iO8eOWWw0nG1ojDE0zBXAAJ2lQfdwRlT8RnNZ7cXlxdZNzO8rYwN7E/55cVGSc/L0HNRUMGOs3UJErSTdT3UpKqM21kASMu2AzEchpZBk8+8e/kG1fVop1VbO51FuWDvcuBuUjttU4+dBVjkcgKrN6/5/nejvT2g6pJdLINJmnjBAJMRIBY4Hw7kULGhcYndCRaXpGoaoQbe3dgQD4j8Ljt3Pf8ALNNum9JRQkNeS+1MMkpExAB44Jx+vH59qL2kswhPjtHFCrvERPIFZWQgMpB9D5VBq2q6VZwShtYj9oWNhFFDGXUsCwAx25IH1qg5zZDQFS8pRB9xuTy3VvaxCTfF4e4ADOTj0UjJJ9MA/wDuknXtQtLyZkTHfHjN3X/xz9AW/Srl9rugysrzWF9cOwDOJJyoY9ypwckeVDx1QltCsOnaPY26qD77RiRmOANxLZ5wOw470zFxymydxeXkg6UagxtLuJnaOzguZfczI3h7UXkdyTjHbvjkgd6IWui6zbRSXlvBHDCoKgmQOSw4K4Uk7sjGMAZqpbdSX9rbS2sN14dvM5Z41X3Tng8fGqEupPLuM7SSszbmMjk7m9T61b7FVKfkLu4wTaYNQWO5utd06OZwoWNmZQPUHPbnAJPHD/h96CSLR4mBPtFwDjIgUkHnGD5EHvw38IHnkDLX266DNZQERg7S6rgDzwTUiaTcXBxNdxD1G/dUgVAZ7nF9Pai4Y2AlSI87JSAR6eZ8vr8OwsWdw/gDZIoGeQYw3NWJNGsLaylnuZXLKPc2nHNLySMB7rEDPrQtjDCFjzV3L/UdvJDqUpZcBjkHyNXOi7xLHWN0pXa0ZU7h8qYeo7BbvSt+B4iKMH1pCVzHh1OGHFJxEZ8BSS4+LJZhbqy+ttQ1WSW1TA7FsY3n1qXRen4dQsDeT6ta2v7Ux+HIjO/ABzhcnHND7RtPSNZbozSShgTEgwCP5v8A5TAnXBsSw0PSbOyX+F2Xe4/OrCL4qFHqLaibJhfTuj9Ofw3is9c1EKQXCQeHG43Ln3jjA27/AMyvPeiVpo+h2NxHBc6bYWcxCkPqN69xkgDO4RjaMkH+w7Ug6j1Trt/zd6hcMreQO0VRtYp72cIZWxgksx7CuZT+ZK5EXsR5l6gbpr2bTbG60xhbgiWe1iDNMC24ZcpwVHujvVHqLrBp7yQ2WpavOodWRprvavHqqqM/Pjz4pRFpM5JCEKPNyFzzjzr24tYoYAzThpS+NgB7Y5OfpXeAhfU60JZfWZd7sirvckmR/fcnzJJ8/wDOKpyXc0hLNI24+eagUZPFFdOmtrNgzhZJD57sBa5gFFgXB+V30TBjyOf4m+vauMn1ohqc8dzKZFK59B3qiqFjhQSfhRA2Lqosgg6MltrV7gnaQAPM+Z9KgIPmKK2ekapOv+72swQ87iu0fU8UVt+jrtzm6mijHopyf04pbZ0T9xhDC7eoFsbtbeEoyxk7twyM84x8q7k1KdjiN5M+iED+lNUHS9hBgyb5SPxcCra2NrCP2cEYx54qq3Mx3oXLC8R4lEahfx7dsrgckEf3qjNG0b4kjYN6YrQXABO0AfpVC8hRmUsik/KuXmWdjUJuLQ0YciXxbcRvyCo/pWeavZm1vp4uwB3Cny2nGxOD2pc6yijYQzoCGJKt8aXxGK5CPzJ5ABW4rGvY/vCuasWNu13cJCjBSfM1p6HcoVepM0zHBMSjHrzz6/0rx5JjGAzhQBhQFHApv03obxUWS6vSAfKJf70ct+jtFgxujlmb1dqqtycYjlwMZmgAkJDM8hJJO3sc9/1q5a6dqU5K2li5yO5Xv9a1aPT9Oto9sVnEuPMICa7W4EQG0EAdgAKrtzq6EavH13M3t+h9buSDMiQg/jaidv8AZ8F/er7HqEWnc3pY5wahkuO5xSG5uVutRq8dfcA23SOkW2N8TzEecrnH0GKJRWlnaKBbWsUePNEAP17/AK17Lc4B4qs92fSq7ZMj9mWFxoPUsvICcsAfgRmo5nUfdYVRa5HoagkuR6Gl+EaKEtSSD1qFnyODmqUlyPQ1wl1jPBpgSCSJNLxk5xVC5kbK4b1qeScOvIOaHXTAEd6fjXcU7ip/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427038"/>
            <a:ext cx="1343025" cy="895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8600" y="228600"/>
            <a:ext cx="8763000" cy="93027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76213" algn="ctr">
              <a:lnSpc>
                <a:spcPct val="80000"/>
              </a:lnSpc>
              <a:defRPr/>
            </a:pPr>
            <a:endParaRPr lang="en-US" sz="1600" b="1" dirty="0">
              <a:solidFill>
                <a:schemeClr val="accent1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indent="176213" algn="ctr">
              <a:lnSpc>
                <a:spcPct val="80000"/>
              </a:lnSpc>
              <a:defRPr/>
            </a:pPr>
            <a:r>
              <a:rPr lang="en-US" sz="3600" b="1" dirty="0">
                <a:solidFill>
                  <a:srgbClr val="FFFF00"/>
                </a:solidFill>
                <a:latin typeface="Arial" charset="0"/>
                <a:cs typeface="Arial" charset="0"/>
              </a:rPr>
              <a:t>Amendments done in 2005</a:t>
            </a:r>
          </a:p>
          <a:p>
            <a:pPr indent="176213" algn="ctr">
              <a:lnSpc>
                <a:spcPct val="80000"/>
              </a:lnSpc>
              <a:defRPr/>
            </a:pPr>
            <a:endParaRPr lang="en-US" sz="1600" b="1" dirty="0">
              <a:solidFill>
                <a:schemeClr val="accent1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45060" name="AutoShape 4" descr="data:image/jpeg;base64,/9j/4AAQSkZJRgABAQAAAQABAAD/2wCEAAkGBhQSERUUEhQVFRQVFxYXGBYWGBkVFhcXFRYVFBQXFRUYHSYeFxkjGhcXIC8gIycpLCwsFR4xNTAqNSYsLCkBCQoKDgwOGg8PGi0kHyUyNCwsLi8pMCwsLC8sKSwsLCwqKioqLCwpLSwvLCwsKTAvKSwsLCksLCwsNCwsLCwpKf/AABEIAMgAyAMBIgACEQEDEQH/xAAcAAAABwEBAAAAAAAAAAAAAAAAAQIDBAUGBwj/xABIEAACAQIDAggIDAUDBAMAAAABAgADEQQSITFBBQYiUVJhkbEHEzJTcYGh0RQXNEJyc5KTosHh8BYjJDNigrLSFSVD8URUwv/EABoBAAEFAQAAAAAAAAAAAAAAAAIAAQMEBgX/xAA1EQABAwEDCQgCAgMBAQAAAAABAAIDEQQhMQUSE0FRcYGR8BQyUmGhscHRM0IiIxXh8TQk/9oADAMBAAIRAxEAPwDuMEEESSEErOMHGGlg6JrVyRTBUEqpY3Y2Gg65lfjo4O6dX7pobWOdeAmqt7BMF8c3B/Tq/dND+OTAdOr900fRP2FNnDat5BMJ8ceA6dT7pofxwYDp1Pumj6GTwlNpG7VuoJhh4X8D06n3bRQ8LmB6dT7totBJ4TyQmaMfsOa28ExQ8K+C6dT7sxY8KeD6VT7sx+zy+E8kPaYR+w5rZQTH/GdhOk/2DEnwp4PpVPsGP2eXwnkm7VD4xzWygmKPhYwXTqfdtEnwuYHp1Pu2jaCXwnki7RF4hzW3gmG+N/A9Op900L44MB06n3TRtDJ4TyRCVh1hbqCYT44sB06n3TQj4ZcB06v3TRaF/hKLPbtW8gmC+Ofg/p1fumhjw0cHdOr908bRP2FPULeQSNwbwgleklWmSUqKrqSLHKwuLg7JJkadCCCCJJCEYcIxJLn/AIYa1uD3uAw8ZS0N7eV1ThiVV82n4v8AlO2eGU/9vb6yl/unDabzqWQ/w4qtM2pr8qYrr5tPxf8AKOKw82v4vfIdOseb1+4SQKkuB1VSew+fM/afBHQX8Xvi1I6C/i98YWpFrV6pKCFSkDuiVIVR0F9vvlqmGXNrT0Krsvt375UJWkhMSevt/WGRVVaub/1W6ULADKN+tr210v6pIWlrbKLaa27dsqExPp7f1jnwwi1lY6c/sj5tFA55OpWy4fk6jedLbR6YlqH+I7JXPjnAHIY+htB+/wA4hcYSNQV12E+2KgJx9EILsaeoVg9EdBYyaQ0/lr2frID4k9fb+sYfFHr7f1glvmpmPOxN1VFzyF2nn98aJHQX8XvgetGmqxyQpmNdq90osvQX8XviCy+bT8XviTUjbVJESrzGHz5lKaovm0/F/wAo21ZfNJ+L/lENUjTNALlabHv5n7XpriO18BhdLfyKWg3ckaS/me4hn/t+F+opf7RNDOC/vFdEYIQQQQU6EIw4RiSWC8KeFFTBsrXtnQ6bdGvOPpwFT537f0nZvCR8mb6S985XTGs7mT2AxXjX9LPZTtEkctGuIFPtV7cCoBfldo90bHByf5dv6TR4pVFMZRqdpPcJPHFQZEdXHKUMc2wchGK6DbmYD0ESa0WiCzlulurWl2xU4pLRIDmkmnntWOGAT/Lt/SSv+kpzntEu+EuBWohS2U57kW3iwN9nWO2OnCsdQF6hpeTRPilYJIyCDr3XKGSWYHNNarPjgpOcwfAAOftmkGAqcygbfm7DHkwdT52UDdbLDq0bEAMhxqs0mEH+XfHVwn0uyaOjh6i3JyX3DQDXef3vjmIrVFsAEudBs28/oEbPvuRaMkVcTyWaqJbTW8IYMncZp0wTq17ocw23G3S5h18GwOiqW0+d2XG/ZFpQkIHAa+SyzcFafOjT8ErvLTWCiyg5QlzuzaWGu/8ASR6grkk5R6itvVFnA7Ei1zdZ5LLNwUv+UA4EU9L9+qarxFaw8ntG+N1cPV6Sj1iL+J2J8+VuBKzY4CT5xce38ob8XaYG19ZfilUB8sa+iJbONjDTrF4+a1N2mUfsVmjwFT527f0hHgGnzt2j3TQVFDpmPlA2PfINo4Y3Ym7XMP3K7ZxMpBcFh1GwUkA9SiXspOKPySh9WndLuZaTvHetlGasB8kIIIICNCEYcIxJLE+Ecf0zfSXvnLUcKQbzqfhF+TH6S985XXGk7+TvxHf9LL5W/wDQB5fJUyrildCL+jQc8twqFVCVXRlpBmYMct2RQAQTr5LDk2sLDdMwE0higd9pJa7IbRSjs2nlUX7Rr++SpQzCKtRVXnCuDUUvLcsjlQHIJyWQA6GwGy1reUL7I2MEh/8AKJGwvBRcchGa20gEj1nYO2TqfFyqd6gekN/svAhAszMySUE110GPlVG4OndnMjJHFIfDgnWuD6rw/gqW/uiPDgADyqqX5he/YbSTT4tqdjVG6lp7eq4YwzaYxrPBpPsE4s0hPdHFwHyonwRfO95jfwRb/wBz2H3S4qY+nTpBMuRgOXdM1S4GqLcHId2wbfXK/DcNPSvmVagCKSMq1CCznQEoM1httfQEk7BOY/K2Y4tzTduXVjyQHtDqj1+0wMGvnPYY4cMCQfG7Oo7vzkocbRfWgoG8+KQ9ZsMmu/s6xc/4rsDegpI3CinZfKRsB16h0hA/zB8B9EYyMB+w9VWmio21PYR3xNJEIv420ubDFWJQrusiDNyS12yqNV8nW2+Rm4uKu13H0qeX2550Ibc2Rgc6o4E+wXNnsDo3lrc08ae5VZXoppZ7+u0QKK9Idv6Sx/h6/k1abdt/w3ianF513A+gi/qBIJ7JZFqhwL+d3vRVTZZsdHyvHpVRjQp+c9hjdWgmhD+nQx3EYIobMrL9JSO+QqlMgydt4qCqzv4mhb7pVSqoFl2bSTvjNo3UXWOiGhdtXauKXySj9WndLuUnFL5JR+rTul3MlJ3zvW8i/G3cPZCCCCApEIRhwjEksT4Rj/TH6Sd85cx551LwiD+mNzblL3zmdekpAsbnfO9k4/1Hf8BZfK4/vB8h7lM0lPNNJwBTzlEFMBmfKHbla3GtraAX2DW99ZUcEsBUUgahht16gbHQzZcX6q28Yf7qnKL+SgKg3VekczanZc2AuY9reSdGN+Pp9oLDGKaU7sN3QVtT4Fp/Pd6h9IRfV5TDtklMBRGykh62vU/3kzMcYuHMQuMw9CniTQp1EpAtlzBS4NjluNrWG3S94vi7xnc/CKeNdFfDlf5p0BDM6lWy+V5BZTbZe+ycJlqAdSlOvJat+TnaMPqDcDTE3mmv7WtSpl8myj/EKvcBD8ex+ce0zP1uMdGpSq/B8VTFVaedWKuQozopN7aA5gLi5Ga8ThOMtFaFE4jFUjUamGaoFZUe7NYjkjWwsSQLkbJJ2hmd5bVF2SXNwNdlCr6oFJu602PO6qx7SLxPwen5ql92nulHxi4WK4PxuHxdGldyBVOZlKqhJU5VLKVOuUrrs5pO4Q4ZoUWC1a9JWYKQADrdQSQo8kE3NtwMYTR1NcNqY2WXNFASTq13Kd4hPNUvu090PxCeapfdp7pXnhmgKS1jXpik+YKxzAkq2VhlIvodLwk4dw5UsK6kKQDyX0LAsu7mU9kPSQ7QoxZ5/CVaUzlvlCrfbkULf05dsX8JYfOb7RkHC4hav9molS23KbEbrkHd1xnhLhbJTC0qozh7tl5iAANRrsjOlY0Vaijgkc7NIIVhVs3lBG+kqt3iR34Mon/xKPoFk9im3sjScLnxlZKtUBb2TNsBV2vs12WjuJrCkuaq6U1Owk3zda22jXbCZO0ipNE0tle1wFK8FX4/glERylRhlUsUYK4IAuBZbdpBmRxVCmWACheQGJUWuW1tzaaagC/NNbhxSdnq06wqZGGZQpBBqBrXJ2jb+eyUPCJCvX8UCqpSubG4Dte2Ubh1delpLC8NGkZq2XVu9eKpWmGp0bxf530vG3DgsjV8qLjLnWPAzRLKELtXFL5JR+rTul3KXiif6Sh9WndLqZKTvnet7F+Nu4eyEEEEBSIQjDhGJJZHjuoNLXpL3zmOPc7eTrzEX9PVOm8ev7J+kvfOXYu27Uc4y2987mTvxnes3lY/2jd8lLwS3Ya+vm9Bl9hMTkfqNgeo/NPtI9Ymf4OvnXbt6uyWeNfxbliOSRZhtHNpJrUCCJAK0x3HH4PBVrFQtcwnHDf1UcVP428XcRicVQ8VTqFTQQ+MC8i60nIUtsF2AHrEh0+K+IqcHgU8LUStRrF6iuhzYgMFanUs/wDcKZcpTmvbbYyKeNKgcolD5L309Dcx74r/AKquzxo+3+s44yaH/wAmuxWkOXZIwIzH3fqnr/xQ8VhXNTF1jhauHSph9Q6FF8YauHLBL7jlY29MY4MQU34NrVUPwdaRZnYA0+T4/S50vcr2gy8xOJp1lQV6FKtkXKpbPfLe9iVYZhfnkitwwXVEalQK0/7amijCnpYZAQQumkj/AMbLXrbVSnLsOZTnjhQCl+5ZGlwLiKvB9Z6VKrUp1Ky+LCKTmy0aiNUVegSVXNvyy74a4HqYfEVXrUTVo16OXMAC1O4QqTvQo49BBGsl4jhJ2N3c36zbTmA0AEax2Iw2IIeu1RaoXKXo1KfLFrctHBAa2mYaxpMmvY3+N5Rw5ejlkOkFBfq8wdt2Fyi8FcEVjh8FiKdPxy0nqXpWDHSvUuch2gqxFxsNjHqnAdQUcQVw9ZEaohVWUghclYAa7gWAv1iOvwnSC06dIhKdJSqAvmbU5mZm3sTrHcJxgyZgGpuHFirkOpG3YTDbk1xbWt+xQuy6BJQNu28ScN5VphKK1MUWpELTWlldxoi3pCmASNLlradUFXg+qKXizQcurlg6rcENa4LDyhfUGV2I4XeoApICDYiAKg/0rpGRimGgZh1AkSYZNdS83qs7LjQaBt13oKKfwlXFJsX40ZS1gmYak+NZuRvNxbZtuI1W4OxCJhKni/GtRAL0LZnRWd2UNTOuqNb/ABIh1uMT3DkUlcADxmRQ9gLDlnWVh4WUkt4xSdpOcX6ze94DcnOPeNFI7LbRTMbXbyop3BNJqNLG1Ho1aFIvRKCqpU5R4y4F9trgdkhVgVokNpUrt41xvVF8hT2Af6Wh+N5IrVywogg06Z8qs41U5T80aEX9J0tmhUqz1RVqP5Tc2oAA0VeoD96yaCCh0QNQDUn2HWpVLXajJWZwoSKAfPWvcVQ1tsdvpGqw1jonfWWOAXa+KXySh9WndLqU3FP5JR+rTulzMlJ3zvW8i/G3cPZCCCCApEIRhwjEksZ4QKmXDk/5L3zl2KxAO606h4QqRbDkDbmXb6ZzLFYRh5VvUZ3snU0R3/SzOVq6YbKfJTeAxFnB2ywxONzFgb62Ft1t8rMONRaScRVGedAgFcnOIuCc4PqVKR5ADo2ppvqh6+qWQ4brEa0qAF7ZfFC1hzayHQrga36vUfzh/CCQAAtgelv1lJ9kY5xN43EhXo7Y9rQDQ7wCrWnSpFFqG2HuOUFbkE9SspttGyNNjsKu0vUP+q3faROFL/B6dxY/oIXBnFt61FqqsujFApuCzWUgA7LnMABvMhhiaYw6RxxIx8yNXyrEsr9KWxtGAOF+AOv4Vh/1BEFxhSBoczIF0Ow3I32PZJFPhJ91Aj7XNm3Dm19GsnvwdWZqtJ1pvlTDEAZ1DrSui5NhY6tcHbbTdJaVa1R69P8Al51BBYAjMUbKMl9ASrZNdosJGWxeEdUVgGWvfPVfpQqeKffStcX1zjTn9GvtkjOTa9Am9wNGNyNtr7ZZZKuZhlQ8k1WALkFqljYG+humwaaGJpYqq5o5RTOfxj35eVb58wcjaf5lrbtOcyEtjP6BWBnj93KjxXibAvQy32HLa/oNtZCd8OdjOnrJHt09km8JVKr06VLKoNRzTCjNmzUXK2NzYa1Ds3DWZrhjCNRqtTbUixBF7MGGZWF9bES1FAw3YbiVRnme2/EeYCsq1WnSVHp01rO5a1Wqc45NgQqWUC1+r1yOeHat+VSw7DmNO2zrBjIb+lw/0q/+5ZGqMNxjQ2cSVLicaYn4Qz2sxZoa0YVw+0vF4h6rl6pu2wAeSo22Ubh377ydhG/kv6+6VC09dvslmrEUTu2y8ImxtDWqhpnSvL3bFQ1jrHoxVOsdDSwqhFwXbuKfySh9UncJcym4pfJKH1Sd0uZkpO+d63kX427h7IQQQQFIhCMOEYklkeO5/lH6S985xwjqL/u06Px4H8k/SXvnN+FKwGm+dvJ3c4rOZW7/AAHuVXU0uwi6ico7PVCwxGYc15IxFAB99ts6q4ZSKFWw1/fNJVLKbWA280hJoZLpnUQXJ2m9SK2NpFAlYVVy7GplT1aqwjuDxNJcopY5VytnAqoaZVyMuYMNL5dLyKw2euCqFAuQJQ7M8XMdwN4XTFrYTV7eIxV9hUq2ATEUnAAtlrKbANnHlWPlaycuBxF2bKxL3zEMpzXNzex5wJkcHgS7cnki3VoJLxvBaKnI5Nja42sTtJbb+XVInRTA0qDwVls0JbnUI4rSPTxYtZKvJKkWsLZRZd+4SJiqeNK5SGC2tYsiC1wefnA7BMqKVt7ei59kNMKDtF9d8cQT7GqM2qzm6rle1auK+fiqNPUnlVlJuwsx5Kk3I65W4inSIHjsW1TKMqilTLWUEmwd91ye2R2wq23DsgFEbj3SRsE2twG4KN1qh1NJ3lP1sShSnTpK4SnnN6hBZi9idBoNntkV2igCDuIjVSW4YhEKVqufaJjK7OpTUhTexvLJmtRNxqR+u+V2GXlSwrv/ACmhuxQx90qhqbY8jyO51khB1w0LsF27in8kofVJ3S5lNxT+SUPqk7pczJSd871uovxt3D2QggggKRCEYcIxJLJcd/7J+kvfOa8Io1ic3qtOkceiBRN9mZe+c2xtQFdDcfvfO5k78fH6Wbysf7OHyVBobR6ZK4QazDUAESGh1k/HUS1jpa06ZxXGGBUdbHePRJCCx6//AFIeQg7pZ0HD20/Y64zik1oJol0cLm0ub203jriRwec/KVyo5ra8xktK609tr233uR6ZJp45W0W/ptptkJc4YK2ImHHFNoosVCOhO/ebEb/REYqhlXVmIHzTvNuTa2yIxlQrUudbWIBOnVs5iIwlOpXfQgc5bRVHWdwgkhoz3Gg1pyc46Noq7ABRH2xVI3FpsMbxRorhkZKi+M15RZcrneBrbSZCuGRsjWBG47f31yOzW2K01DDeNR90NpsE1loZBcffYkVEud3ZBTp25vUIktvDC/73GAV/RLqpJdSR6msdd+YxlzHCElChowkmpWspHPI9Eax96IVSd+zrjGiIVoqp9sfVbxhpISOidgu3cUx/SUPqk7pcym4p/JKH1Sd0uZkpO+d63UX427h7IQQQQFIhCMOEYklivCL8mP0l75yyrVsD+s6r4QSBhzfpL3zluJ2bvVp7J38m/iO/6WXyt/6BuHuVGSoZZVMUcgAH598i8GYcVK1NDoGdFJG0BmAJEuV4HdwNiC9hmG4lRfT6Q3S657W4rniJ7u6E3g+CPGUw4bU6EEAaioKbak7s9E+ip1SVS4KantK3Ia1rktkpipvAyjlDbs5olOBbIGLLYrnF1cEhsuXdvuL81td0dbAZbZjmzVMpKgtoy3zam5OhFiL6eqVy+v7eitCIChLKHepL4NlfISC4XMRqBtK2UnyjcHS26R6z2XMDYjYdtr/lEvgDfN4zQhrAXbRaefbYWF7clrG24GP1cGRmsb2vod/96w5hpS39IRg4DEoy1xrQeqqa+KLeUb22S24Kxa1KNSkq2qFGATQlyQRcE7fylbwlgxSJU3J57EAakaZrHd7ZXuTcFTYjUHeDzgyO2WUWuLNaaUvCGxWt1inzniu3aty+Ar0jiG8UXauOS4VcoOvzDfKCLZl51vcgi1Hw/jEZsi2Zhpm6PVcbT1ROL454mph1omwYaNUXQsNLabjzynU2FgJysn5LkbKJJLqYef8ApdjKmWI5YtGwA1F/W321INcbbR1KaMBu3G9+3ZE0cPmNgDLGhhMotckei3tvNI5wCy8bC7Vcq0KCbDttbTniGNxfr0HVJeM0J0Ott2lhp6oxUfTQHTnFo4NUxbS5N4fypJxIJp6D0/rIStY7JPfG5qZBAA3bjGNapNpQ1KpG2yTTEYddZNwo0hJOvouz8U/klD6pO6XMp+K3yWj9WndLiZKTvnet1F+Nu4eyEEEEBSIQjDhGJJYrwjfJj9JO+crr7J1bwhpfDkDpJ3zmGLo2HXO/k4/1Hf8ASy+Vh/8AQD5D3Kd4HSjl/mE5y5AsbWUICCQQQeVdfXJpwmHOYh2vuuBryQdQAd5I9Up8Il5Z00tLhZ5lUBICaZoU406Ow1mKi4AIvlFwBtU/NHsERRWkVUEkNlYs1rrcFwq5bHUjIe31MBlUAuba31NtBzbzH04coL0f36pWL2i6quMjc6/NA5/acSnSLkFmKXQg226tnBsvNY33euKTAIQLtty3tTOnSscu3m0jTcaqW4oO33QNxuXzi9h90HPOo9clJohrHoftLxWFuhsWY2GhB22uTcjpX0/z6pTth35j2Sz/AIvXzi+33SD/ABCOmnt90ljlzbj16KvNBnEEA8lHNBuZuyTMPgGOrAgei143/EOo5aaEHfu9UUeNB6ae33QzNsUTbNtB5KW1QqQAFtzE2O3bH6dW41t6jeV/8Q028vxZ9v5R2nxjoqLDIB1aflIy8Kw2N1fLcn8b5BOmnP8AvbK17sBmFhzyevGDDkEOV1vz7OyRauMwrDRwObVoTJWi4qOSzvdeFGqEfv1RNWxXTaIoEHybMOdde3m9cZZyJZa4OFQVQcxzTQiij7TJtC9t0htqb6CS6AO63ZHKc6l2rip8ko/Vp3S4lPxU+S0fq07pcTJSd871uou43cPZCCCCApEIRhwjEksfx+H9OdvlLs9M5jjNRpOneEKuqYYsxCjMmp02nScsxHCdJh/cS/pndycaR8fpZrKzHOlBA1fJSaRsIbV+uQamPXc69ohLjE6S9onSzguToX40Kl42kahutjcAWvYiwtpfdLQYhHYCrhwRyFzZkOVQWzEINNQRotgSoOl5RDFr0l7YtcYt9WW3plQ2cYB3XMLoC1PGLeuSsqrA3K4KmCc9rlWGq2pki+mUkkgbdIWKqs9c1fg1gVy2zrc3I1J2E5OR6JEbHUzble0QHF0yPK157/rBELtvv9ojavLrknAaimqadHxZqIiDKygKVZWYjW9yR6uuKcA3PwRBfPsKaXuE1vpYHXnI7GkxNPn9sV45Ov8AekfRO2+n+03aRs9f9KRWrhyS+EVr5QTnXNZbjRufKQP9IjDqCCPgqXs4uGQWLWCm191vb64kuu7N+9Ylayjbft9UWhdt9D9p+1NOrrknsOFVVBwisVUglnQ5m5HK9RVtP8zDp4x0rUWp0GRKIbkCol2LEtct6cpN73yxj4RTG/u3wjiad75uvdGMLtvoftO21DZ1yTnjRkAbDZnyMGqNUUlnZUUOTt0IY218r1w8fi2fOadAU2cOCwanfKxAVdALAU+TptIvvMj1sYhtZhpfeN8Z+GL0h2iOID4uuaY2p2pvXJDgym9IktbUWsDfeDc203SaXB2935yvqYxdzr2xK8ILvYdok7AGVvxVaUSS35tKKW6yfhkFtkq/htPpr2iTqHCdIDWonbJC4Kvo31wPJds4q/JaP1a90uJTcU2BwlAqbg00II5raS5mUk753rbRdxu4IQQQQFIhCMEESSxvhO4Cq4rAtSoLnqF6ZC3A0VrtqxA2Tj/xZcIj/wCOftp/yhQSZlodGKBCWgo/i4x//wBc/bT/AJRQ8HmO8wftJ74cEk7Y/YEBiBSl8H+O8wftJ74r+Acd5g/aT3wQR+2ybAozZWHWUpeIWN8wftL748vEXGeZP2l98KCGMoSbB1xUJyfEdZ64J5OJWL8ye1ffH04nYrzJ7V98EEIZSlGodcVGclQnWeuCd/hDFW/te1ffGX4nYvzJ7V98EEX+TlOodcUIyRCNZ9PpMPxKxfmT2r74y/EbGeZP2l98OCN/kJNg64qUZNiGs9cEy3EPG+YP2l98SeIeN8wftJ74IIBt0h1DripW2JjcCUhuION8wftJ74g+D7G+YP2k98KCN21+wKUQNCT8XWO8wftJ74pfBlwg2zD/AI6Y/wD1BBB7Y/YEejC73xRwL0cFh6dQWdKNNWFwbMqgEXGh1lzBBK5NTVGhBBBGSX//2Q=="/>
          <p:cNvSpPr>
            <a:spLocks noChangeAspect="1" noChangeArrowheads="1"/>
          </p:cNvSpPr>
          <p:nvPr/>
        </p:nvSpPr>
        <p:spPr bwMode="auto">
          <a:xfrm>
            <a:off x="63500" y="-927100"/>
            <a:ext cx="1905000" cy="1905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2" name="AutoShape 6" descr="data:image/jpeg;base64,/9j/4AAQSkZJRgABAQAAAQABAAD/2wCEAAkGBhQSERUUEhQVFRQVFxYXGBYWGBkVFhcXFRYVFBQXFRUYHSYeFxkjGhcXIC8gIycpLCwsFR4xNTAqNSYsLCkBCQoKDgwOGg8PGi0kHyUyNCwsLi8pMCwsLC8sKSwsLCwqKioqLCwpLSwvLCwsKTAvKSwsLCksLCwsNCwsLCwpKf/AABEIAMgAyAMBIgACEQEDEQH/xAAcAAAABwEBAAAAAAAAAAAAAAAAAQIDBAUGBwj/xABIEAACAQIDAggIDAUDBAMAAAABAgADEQQSITFBBQYiUVJhkbEHEzJTcYGh0RQXNEJyc5KTosHh8BYjJDNigrLSFSVD8URUwv/EABoBAAEFAQAAAAAAAAAAAAAAAAIAAQMEBgX/xAA1EQABAwEDCQgCAgMBAQAAAAABAAIDEQQhMQUSE0FRcYGR8BQyUmGhscHRM0IiIxXh8TQk/9oADAMBAAIRAxEAPwDuMEEESSEErOMHGGlg6JrVyRTBUEqpY3Y2Gg65lfjo4O6dX7pobWOdeAmqt7BMF8c3B/Tq/dND+OTAdOr900fRP2FNnDat5BMJ8ceA6dT7pofxwYDp1Pumj6GTwlNpG7VuoJhh4X8D06n3bRQ8LmB6dT7totBJ4TyQmaMfsOa28ExQ8K+C6dT7sxY8KeD6VT7sx+zy+E8kPaYR+w5rZQTH/GdhOk/2DEnwp4PpVPsGP2eXwnkm7VD4xzWygmKPhYwXTqfdtEnwuYHp1Pu2jaCXwnki7RF4hzW3gmG+N/A9Op900L44MB06n3TRtDJ4TyRCVh1hbqCYT44sB06n3TQj4ZcB06v3TRaF/hKLPbtW8gmC+Ofg/p1fumhjw0cHdOr908bRP2FPULeQSNwbwgleklWmSUqKrqSLHKwuLg7JJkadCCCCJJCEYcIxJLn/AIYa1uD3uAw8ZS0N7eV1ThiVV82n4v8AlO2eGU/9vb6yl/unDabzqWQ/w4qtM2pr8qYrr5tPxf8AKOKw82v4vfIdOseb1+4SQKkuB1VSew+fM/afBHQX8Xvi1I6C/i98YWpFrV6pKCFSkDuiVIVR0F9vvlqmGXNrT0Krsvt375UJWkhMSevt/WGRVVaub/1W6ULADKN+tr210v6pIWlrbKLaa27dsqExPp7f1jnwwi1lY6c/sj5tFA55OpWy4fk6jedLbR6YlqH+I7JXPjnAHIY+htB+/wA4hcYSNQV12E+2KgJx9EILsaeoVg9EdBYyaQ0/lr2frID4k9fb+sYfFHr7f1glvmpmPOxN1VFzyF2nn98aJHQX8XvgetGmqxyQpmNdq90osvQX8XviCy+bT8XviTUjbVJESrzGHz5lKaovm0/F/wAo21ZfNJ+L/lENUjTNALlabHv5n7XpriO18BhdLfyKWg3ckaS/me4hn/t+F+opf7RNDOC/vFdEYIQQQQU6EIw4RiSWC8KeFFTBsrXtnQ6bdGvOPpwFT537f0nZvCR8mb6S985XTGs7mT2AxXjX9LPZTtEkctGuIFPtV7cCoBfldo90bHByf5dv6TR4pVFMZRqdpPcJPHFQZEdXHKUMc2wchGK6DbmYD0ESa0WiCzlulurWl2xU4pLRIDmkmnntWOGAT/Lt/SSv+kpzntEu+EuBWohS2U57kW3iwN9nWO2OnCsdQF6hpeTRPilYJIyCDr3XKGSWYHNNarPjgpOcwfAAOftmkGAqcygbfm7DHkwdT52UDdbLDq0bEAMhxqs0mEH+XfHVwn0uyaOjh6i3JyX3DQDXef3vjmIrVFsAEudBs28/oEbPvuRaMkVcTyWaqJbTW8IYMncZp0wTq17ocw23G3S5h18GwOiqW0+d2XG/ZFpQkIHAa+SyzcFafOjT8ErvLTWCiyg5QlzuzaWGu/8ASR6grkk5R6itvVFnA7Ei1zdZ5LLNwUv+UA4EU9L9+qarxFaw8ntG+N1cPV6Sj1iL+J2J8+VuBKzY4CT5xce38ob8XaYG19ZfilUB8sa+iJbONjDTrF4+a1N2mUfsVmjwFT527f0hHgGnzt2j3TQVFDpmPlA2PfINo4Y3Ym7XMP3K7ZxMpBcFh1GwUkA9SiXspOKPySh9WndLuZaTvHetlGasB8kIIIICNCEYcIxJLE+Ecf0zfSXvnLUcKQbzqfhF+TH6S985XXGk7+TvxHf9LL5W/wDQB5fJUyrildCL+jQc8twqFVCVXRlpBmYMct2RQAQTr5LDk2sLDdMwE0higd9pJa7IbRSjs2nlUX7Rr++SpQzCKtRVXnCuDUUvLcsjlQHIJyWQA6GwGy1reUL7I2MEh/8AKJGwvBRcchGa20gEj1nYO2TqfFyqd6gekN/svAhAszMySUE110GPlVG4OndnMjJHFIfDgnWuD6rw/gqW/uiPDgADyqqX5he/YbSTT4tqdjVG6lp7eq4YwzaYxrPBpPsE4s0hPdHFwHyonwRfO95jfwRb/wBz2H3S4qY+nTpBMuRgOXdM1S4GqLcHId2wbfXK/DcNPSvmVagCKSMq1CCznQEoM1httfQEk7BOY/K2Y4tzTduXVjyQHtDqj1+0wMGvnPYY4cMCQfG7Oo7vzkocbRfWgoG8+KQ9ZsMmu/s6xc/4rsDegpI3CinZfKRsB16h0hA/zB8B9EYyMB+w9VWmio21PYR3xNJEIv420ubDFWJQrusiDNyS12yqNV8nW2+Rm4uKu13H0qeX2550Ibc2Rgc6o4E+wXNnsDo3lrc08ae5VZXoppZ7+u0QKK9Idv6Sx/h6/k1abdt/w3ianF513A+gi/qBIJ7JZFqhwL+d3vRVTZZsdHyvHpVRjQp+c9hjdWgmhD+nQx3EYIobMrL9JSO+QqlMgydt4qCqzv4mhb7pVSqoFl2bSTvjNo3UXWOiGhdtXauKXySj9WndLuUnFL5JR+rTul3MlJ3zvW8i/G3cPZCCCCApEIRhwjEksT4Rj/TH6Sd85cx551LwiD+mNzblL3zmdekpAsbnfO9k4/1Hf8BZfK4/vB8h7lM0lPNNJwBTzlEFMBmfKHbla3GtraAX2DW99ZUcEsBUUgahht16gbHQzZcX6q28Yf7qnKL+SgKg3VekczanZc2AuY9reSdGN+Pp9oLDGKaU7sN3QVtT4Fp/Pd6h9IRfV5TDtklMBRGykh62vU/3kzMcYuHMQuMw9CniTQp1EpAtlzBS4NjluNrWG3S94vi7xnc/CKeNdFfDlf5p0BDM6lWy+V5BZTbZe+ycJlqAdSlOvJat+TnaMPqDcDTE3mmv7WtSpl8myj/EKvcBD8ex+ce0zP1uMdGpSq/B8VTFVaedWKuQozopN7aA5gLi5Ga8ThOMtFaFE4jFUjUamGaoFZUe7NYjkjWwsSQLkbJJ2hmd5bVF2SXNwNdlCr6oFJu602PO6qx7SLxPwen5ql92nulHxi4WK4PxuHxdGldyBVOZlKqhJU5VLKVOuUrrs5pO4Q4ZoUWC1a9JWYKQADrdQSQo8kE3NtwMYTR1NcNqY2WXNFASTq13Kd4hPNUvu090PxCeapfdp7pXnhmgKS1jXpik+YKxzAkq2VhlIvodLwk4dw5UsK6kKQDyX0LAsu7mU9kPSQ7QoxZ5/CVaUzlvlCrfbkULf05dsX8JYfOb7RkHC4hav9molS23KbEbrkHd1xnhLhbJTC0qozh7tl5iAANRrsjOlY0Vaijgkc7NIIVhVs3lBG+kqt3iR34Mon/xKPoFk9im3sjScLnxlZKtUBb2TNsBV2vs12WjuJrCkuaq6U1Owk3zda22jXbCZO0ipNE0tle1wFK8FX4/glERylRhlUsUYK4IAuBZbdpBmRxVCmWACheQGJUWuW1tzaaagC/NNbhxSdnq06wqZGGZQpBBqBrXJ2jb+eyUPCJCvX8UCqpSubG4Dte2Ubh1delpLC8NGkZq2XVu9eKpWmGp0bxf530vG3DgsjV8qLjLnWPAzRLKELtXFL5JR+rTul3KXiif6Sh9WndLqZKTvnet7F+Nu4eyEEEEBSIQjDhGJJZHjuoNLXpL3zmOPc7eTrzEX9PVOm8ev7J+kvfOXYu27Uc4y2987mTvxnes3lY/2jd8lLwS3Ya+vm9Bl9hMTkfqNgeo/NPtI9Ymf4OvnXbt6uyWeNfxbliOSRZhtHNpJrUCCJAK0x3HH4PBVrFQtcwnHDf1UcVP428XcRicVQ8VTqFTQQ+MC8i60nIUtsF2AHrEh0+K+IqcHgU8LUStRrF6iuhzYgMFanUs/wDcKZcpTmvbbYyKeNKgcolD5L309Dcx74r/AKquzxo+3+s44yaH/wAmuxWkOXZIwIzH3fqnr/xQ8VhXNTF1jhauHSph9Q6FF8YauHLBL7jlY29MY4MQU34NrVUPwdaRZnYA0+T4/S50vcr2gy8xOJp1lQV6FKtkXKpbPfLe9iVYZhfnkitwwXVEalQK0/7amijCnpYZAQQumkj/AMbLXrbVSnLsOZTnjhQCl+5ZGlwLiKvB9Z6VKrUp1Ky+LCKTmy0aiNUVegSVXNvyy74a4HqYfEVXrUTVo16OXMAC1O4QqTvQo49BBGsl4jhJ2N3c36zbTmA0AEax2Iw2IIeu1RaoXKXo1KfLFrctHBAa2mYaxpMmvY3+N5Rw5ejlkOkFBfq8wdt2Fyi8FcEVjh8FiKdPxy0nqXpWDHSvUuch2gqxFxsNjHqnAdQUcQVw9ZEaohVWUghclYAa7gWAv1iOvwnSC06dIhKdJSqAvmbU5mZm3sTrHcJxgyZgGpuHFirkOpG3YTDbk1xbWt+xQuy6BJQNu28ScN5VphKK1MUWpELTWlldxoi3pCmASNLlradUFXg+qKXizQcurlg6rcENa4LDyhfUGV2I4XeoApICDYiAKg/0rpGRimGgZh1AkSYZNdS83qs7LjQaBt13oKKfwlXFJsX40ZS1gmYak+NZuRvNxbZtuI1W4OxCJhKni/GtRAL0LZnRWd2UNTOuqNb/ABIh1uMT3DkUlcADxmRQ9gLDlnWVh4WUkt4xSdpOcX6ze94DcnOPeNFI7LbRTMbXbyop3BNJqNLG1Ho1aFIvRKCqpU5R4y4F9trgdkhVgVokNpUrt41xvVF8hT2Af6Wh+N5IrVywogg06Z8qs41U5T80aEX9J0tmhUqz1RVqP5Tc2oAA0VeoD96yaCCh0QNQDUn2HWpVLXajJWZwoSKAfPWvcVQ1tsdvpGqw1jonfWWOAXa+KXySh9WndLqU3FP5JR+rTulzMlJ3zvW8i/G3cPZCCCCApEIRhwjEksZ4QKmXDk/5L3zl2KxAO606h4QqRbDkDbmXb6ZzLFYRh5VvUZ3snU0R3/SzOVq6YbKfJTeAxFnB2ywxONzFgb62Ft1t8rMONRaScRVGedAgFcnOIuCc4PqVKR5ADo2ppvqh6+qWQ4brEa0qAF7ZfFC1hzayHQrga36vUfzh/CCQAAtgelv1lJ9kY5xN43EhXo7Y9rQDQ7wCrWnSpFFqG2HuOUFbkE9SspttGyNNjsKu0vUP+q3faROFL/B6dxY/oIXBnFt61FqqsujFApuCzWUgA7LnMABvMhhiaYw6RxxIx8yNXyrEsr9KWxtGAOF+AOv4Vh/1BEFxhSBoczIF0Ow3I32PZJFPhJ91Aj7XNm3Dm19GsnvwdWZqtJ1pvlTDEAZ1DrSui5NhY6tcHbbTdJaVa1R69P8Al51BBYAjMUbKMl9ASrZNdosJGWxeEdUVgGWvfPVfpQqeKffStcX1zjTn9GvtkjOTa9Am9wNGNyNtr7ZZZKuZhlQ8k1WALkFqljYG+humwaaGJpYqq5o5RTOfxj35eVb58wcjaf5lrbtOcyEtjP6BWBnj93KjxXibAvQy32HLa/oNtZCd8OdjOnrJHt09km8JVKr06VLKoNRzTCjNmzUXK2NzYa1Ds3DWZrhjCNRqtTbUixBF7MGGZWF9bES1FAw3YbiVRnme2/EeYCsq1WnSVHp01rO5a1Wqc45NgQqWUC1+r1yOeHat+VSw7DmNO2zrBjIb+lw/0q/+5ZGqMNxjQ2cSVLicaYn4Qz2sxZoa0YVw+0vF4h6rl6pu2wAeSo22Ubh377ydhG/kv6+6VC09dvslmrEUTu2y8ImxtDWqhpnSvL3bFQ1jrHoxVOsdDSwqhFwXbuKfySh9UncJcym4pfJKH1Sd0uZkpO+d63kX427h7IQQQQFIhCMOEYklkeO5/lH6S985xwjqL/u06Px4H8k/SXvnN+FKwGm+dvJ3c4rOZW7/AAHuVXU0uwi6ico7PVCwxGYc15IxFAB99ts6q4ZSKFWw1/fNJVLKbWA280hJoZLpnUQXJ2m9SK2NpFAlYVVy7GplT1aqwjuDxNJcopY5VytnAqoaZVyMuYMNL5dLyKw2euCqFAuQJQ7M8XMdwN4XTFrYTV7eIxV9hUq2ATEUnAAtlrKbANnHlWPlaycuBxF2bKxL3zEMpzXNzex5wJkcHgS7cnki3VoJLxvBaKnI5Nja42sTtJbb+XVInRTA0qDwVls0JbnUI4rSPTxYtZKvJKkWsLZRZd+4SJiqeNK5SGC2tYsiC1wefnA7BMqKVt7ei59kNMKDtF9d8cQT7GqM2qzm6rle1auK+fiqNPUnlVlJuwsx5Kk3I65W4inSIHjsW1TKMqilTLWUEmwd91ye2R2wq23DsgFEbj3SRsE2twG4KN1qh1NJ3lP1sShSnTpK4SnnN6hBZi9idBoNntkV2igCDuIjVSW4YhEKVqufaJjK7OpTUhTexvLJmtRNxqR+u+V2GXlSwrv/ACmhuxQx90qhqbY8jyO51khB1w0LsF27in8kofVJ3S5lNxT+SUPqk7pczJSd871uovxt3D2QggggKRCEYcIxJLJcd/7J+kvfOa8Io1ic3qtOkceiBRN9mZe+c2xtQFdDcfvfO5k78fH6Wbysf7OHyVBobR6ZK4QazDUAESGh1k/HUS1jpa06ZxXGGBUdbHePRJCCx6//AFIeQg7pZ0HD20/Y64zik1oJol0cLm0ub203jriRwec/KVyo5ra8xktK609tr233uR6ZJp45W0W/ptptkJc4YK2ImHHFNoosVCOhO/ebEb/REYqhlXVmIHzTvNuTa2yIxlQrUudbWIBOnVs5iIwlOpXfQgc5bRVHWdwgkhoz3Gg1pyc46Noq7ABRH2xVI3FpsMbxRorhkZKi+M15RZcrneBrbSZCuGRsjWBG47f31yOzW2K01DDeNR90NpsE1loZBcffYkVEud3ZBTp25vUIktvDC/73GAV/RLqpJdSR6msdd+YxlzHCElChowkmpWspHPI9Eax96IVSd+zrjGiIVoqp9sfVbxhpISOidgu3cUx/SUPqk7pcym4p/JKH1Sd0uZkpO+d63UX427h7IQQQQFIhCMOEYklivCL8mP0l75yyrVsD+s6r4QSBhzfpL3zluJ2bvVp7J38m/iO/6WXyt/6BuHuVGSoZZVMUcgAH598i8GYcVK1NDoGdFJG0BmAJEuV4HdwNiC9hmG4lRfT6Q3S657W4rniJ7u6E3g+CPGUw4bU6EEAaioKbak7s9E+ip1SVS4KantK3Ia1rktkpipvAyjlDbs5olOBbIGLLYrnF1cEhsuXdvuL81td0dbAZbZjmzVMpKgtoy3zam5OhFiL6eqVy+v7eitCIChLKHepL4NlfISC4XMRqBtK2UnyjcHS26R6z2XMDYjYdtr/lEvgDfN4zQhrAXbRaefbYWF7clrG24GP1cGRmsb2vod/96w5hpS39IRg4DEoy1xrQeqqa+KLeUb22S24Kxa1KNSkq2qFGATQlyQRcE7fylbwlgxSJU3J57EAakaZrHd7ZXuTcFTYjUHeDzgyO2WUWuLNaaUvCGxWt1inzniu3aty+Ar0jiG8UXauOS4VcoOvzDfKCLZl51vcgi1Hw/jEZsi2Zhpm6PVcbT1ROL454mph1omwYaNUXQsNLabjzynU2FgJysn5LkbKJJLqYef8ApdjKmWI5YtGwA1F/W321INcbbR1KaMBu3G9+3ZE0cPmNgDLGhhMotckei3tvNI5wCy8bC7Vcq0KCbDttbTniGNxfr0HVJeM0J0Ott2lhp6oxUfTQHTnFo4NUxbS5N4fypJxIJp6D0/rIStY7JPfG5qZBAA3bjGNapNpQ1KpG2yTTEYddZNwo0hJOvouz8U/klD6pO6XMp+K3yWj9WndLiZKTvnet1F+Nu4eyEEEEBSIQjDhGJJYrwjfJj9JO+crr7J1bwhpfDkDpJ3zmGLo2HXO/k4/1Hf8ASy+Vh/8AQD5D3Kd4HSjl/mE5y5AsbWUICCQQQeVdfXJpwmHOYh2vuuBryQdQAd5I9Up8Il5Z00tLhZ5lUBICaZoU406Ow1mKi4AIvlFwBtU/NHsERRWkVUEkNlYs1rrcFwq5bHUjIe31MBlUAuba31NtBzbzH04coL0f36pWL2i6quMjc6/NA5/acSnSLkFmKXQg226tnBsvNY33euKTAIQLtty3tTOnSscu3m0jTcaqW4oO33QNxuXzi9h90HPOo9clJohrHoftLxWFuhsWY2GhB22uTcjpX0/z6pTth35j2Sz/AIvXzi+33SD/ABCOmnt90ljlzbj16KvNBnEEA8lHNBuZuyTMPgGOrAgei143/EOo5aaEHfu9UUeNB6ae33QzNsUTbNtB5KW1QqQAFtzE2O3bH6dW41t6jeV/8Q028vxZ9v5R2nxjoqLDIB1aflIy8Kw2N1fLcn8b5BOmnP8AvbK17sBmFhzyevGDDkEOV1vz7OyRauMwrDRwObVoTJWi4qOSzvdeFGqEfv1RNWxXTaIoEHybMOdde3m9cZZyJZa4OFQVQcxzTQiij7TJtC9t0htqb6CS6AO63ZHKc6l2rip8ko/Vp3S4lPxU+S0fq07pcTJSd871uou43cPZCCCCApEIRhwjEksfx+H9OdvlLs9M5jjNRpOneEKuqYYsxCjMmp02nScsxHCdJh/cS/pndycaR8fpZrKzHOlBA1fJSaRsIbV+uQamPXc69ohLjE6S9onSzguToX40Kl42kahutjcAWvYiwtpfdLQYhHYCrhwRyFzZkOVQWzEINNQRotgSoOl5RDFr0l7YtcYt9WW3plQ2cYB3XMLoC1PGLeuSsqrA3K4KmCc9rlWGq2pki+mUkkgbdIWKqs9c1fg1gVy2zrc3I1J2E5OR6JEbHUzble0QHF0yPK157/rBELtvv9ojavLrknAaimqadHxZqIiDKygKVZWYjW9yR6uuKcA3PwRBfPsKaXuE1vpYHXnI7GkxNPn9sV45Ov8AekfRO2+n+03aRs9f9KRWrhyS+EVr5QTnXNZbjRufKQP9IjDqCCPgqXs4uGQWLWCm191vb64kuu7N+9Ylayjbft9UWhdt9D9p+1NOrrknsOFVVBwisVUglnQ5m5HK9RVtP8zDp4x0rUWp0GRKIbkCol2LEtct6cpN73yxj4RTG/u3wjiad75uvdGMLtvoftO21DZ1yTnjRkAbDZnyMGqNUUlnZUUOTt0IY218r1w8fi2fOadAU2cOCwanfKxAVdALAU+TptIvvMj1sYhtZhpfeN8Z+GL0h2iOID4uuaY2p2pvXJDgym9IktbUWsDfeDc203SaXB2935yvqYxdzr2xK8ILvYdok7AGVvxVaUSS35tKKW6yfhkFtkq/htPpr2iTqHCdIDWonbJC4Kvo31wPJds4q/JaP1a90uJTcU2BwlAqbg00II5raS5mUk753rbRdxu4IQQQQFIhCMEESSxvhO4Cq4rAtSoLnqF6ZC3A0VrtqxA2Tj/xZcIj/wCOftp/yhQSZlodGKBCWgo/i4x//wBc/bT/AJRQ8HmO8wftJ74cEk7Y/YEBiBSl8H+O8wftJ74r+Acd5g/aT3wQR+2ybAozZWHWUpeIWN8wftL748vEXGeZP2l98KCGMoSbB1xUJyfEdZ64J5OJWL8ye1ffH04nYrzJ7V98EEIZSlGodcVGclQnWeuCd/hDFW/te1ffGX4nYvzJ7V98EEX+TlOodcUIyRCNZ9PpMPxKxfmT2r74y/EbGeZP2l98OCN/kJNg64qUZNiGs9cEy3EPG+YP2l98SeIeN8wftJ74IIBt0h1DripW2JjcCUhuION8wftJ74g+D7G+YP2k98KCN21+wKUQNCT8XWO8wftJ74pfBlwg2zD/AI6Y/wD1BBB7Y/YEejC73xRwL0cFh6dQWdKNNWFwbMqgEXGh1lzBBK5NTVGhBBBGSX//2Q=="/>
          <p:cNvSpPr>
            <a:spLocks noChangeAspect="1" noChangeArrowheads="1"/>
          </p:cNvSpPr>
          <p:nvPr/>
        </p:nvSpPr>
        <p:spPr bwMode="auto">
          <a:xfrm>
            <a:off x="63500" y="-927100"/>
            <a:ext cx="1905000" cy="1905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4" name="AutoShape 8" descr="data:image/jpeg;base64,/9j/4AAQSkZJRgABAQAAAQABAAD/2wCEAAkGBhQSERUUEhQVFRQVFxYXGBYWGBkVFhcXFRYVFBQXFRUYHSYeFxkjGhcXIC8gIycpLCwsFR4xNTAqNSYsLCkBCQoKDgwOGg8PGi0kHyUyNCwsLi8pMCwsLC8sKSwsLCwqKioqLCwpLSwvLCwsKTAvKSwsLCksLCwsNCwsLCwpKf/AABEIAMgAyAMBIgACEQEDEQH/xAAcAAAABwEBAAAAAAAAAAAAAAAAAQIDBAUGBwj/xABIEAACAQIDAggIDAUDBAMAAAABAgADEQQSITFBBQYiUVJhkbEHEzJTcYGh0RQXNEJyc5KTosHh8BYjJDNigrLSFSVD8URUwv/EABoBAAEFAQAAAAAAAAAAAAAAAAIAAQMEBgX/xAA1EQABAwEDCQgCAgMBAQAAAAABAAIDEQQhMQUSE0FRcYGR8BQyUmGhscHRM0IiIxXh8TQk/9oADAMBAAIRAxEAPwDuMEEESSEErOMHGGlg6JrVyRTBUEqpY3Y2Gg65lfjo4O6dX7pobWOdeAmqt7BMF8c3B/Tq/dND+OTAdOr900fRP2FNnDat5BMJ8ceA6dT7pofxwYDp1Pumj6GTwlNpG7VuoJhh4X8D06n3bRQ8LmB6dT7totBJ4TyQmaMfsOa28ExQ8K+C6dT7sxY8KeD6VT7sx+zy+E8kPaYR+w5rZQTH/GdhOk/2DEnwp4PpVPsGP2eXwnkm7VD4xzWygmKPhYwXTqfdtEnwuYHp1Pu2jaCXwnki7RF4hzW3gmG+N/A9Op900L44MB06n3TRtDJ4TyRCVh1hbqCYT44sB06n3TQj4ZcB06v3TRaF/hKLPbtW8gmC+Ofg/p1fumhjw0cHdOr908bRP2FPULeQSNwbwgleklWmSUqKrqSLHKwuLg7JJkadCCCCJJCEYcIxJLn/AIYa1uD3uAw8ZS0N7eV1ThiVV82n4v8AlO2eGU/9vb6yl/unDabzqWQ/w4qtM2pr8qYrr5tPxf8AKOKw82v4vfIdOseb1+4SQKkuB1VSew+fM/afBHQX8Xvi1I6C/i98YWpFrV6pKCFSkDuiVIVR0F9vvlqmGXNrT0Krsvt375UJWkhMSevt/WGRVVaub/1W6ULADKN+tr210v6pIWlrbKLaa27dsqExPp7f1jnwwi1lY6c/sj5tFA55OpWy4fk6jedLbR6YlqH+I7JXPjnAHIY+htB+/wA4hcYSNQV12E+2KgJx9EILsaeoVg9EdBYyaQ0/lr2frID4k9fb+sYfFHr7f1glvmpmPOxN1VFzyF2nn98aJHQX8XvgetGmqxyQpmNdq90osvQX8XviCy+bT8XviTUjbVJESrzGHz5lKaovm0/F/wAo21ZfNJ+L/lENUjTNALlabHv5n7XpriO18BhdLfyKWg3ckaS/me4hn/t+F+opf7RNDOC/vFdEYIQQQQU6EIw4RiSWC8KeFFTBsrXtnQ6bdGvOPpwFT537f0nZvCR8mb6S985XTGs7mT2AxXjX9LPZTtEkctGuIFPtV7cCoBfldo90bHByf5dv6TR4pVFMZRqdpPcJPHFQZEdXHKUMc2wchGK6DbmYD0ESa0WiCzlulurWl2xU4pLRIDmkmnntWOGAT/Lt/SSv+kpzntEu+EuBWohS2U57kW3iwN9nWO2OnCsdQF6hpeTRPilYJIyCDr3XKGSWYHNNarPjgpOcwfAAOftmkGAqcygbfm7DHkwdT52UDdbLDq0bEAMhxqs0mEH+XfHVwn0uyaOjh6i3JyX3DQDXef3vjmIrVFsAEudBs28/oEbPvuRaMkVcTyWaqJbTW8IYMncZp0wTq17ocw23G3S5h18GwOiqW0+d2XG/ZFpQkIHAa+SyzcFafOjT8ErvLTWCiyg5QlzuzaWGu/8ASR6grkk5R6itvVFnA7Ei1zdZ5LLNwUv+UA4EU9L9+qarxFaw8ntG+N1cPV6Sj1iL+J2J8+VuBKzY4CT5xce38ob8XaYG19ZfilUB8sa+iJbONjDTrF4+a1N2mUfsVmjwFT527f0hHgGnzt2j3TQVFDpmPlA2PfINo4Y3Ym7XMP3K7ZxMpBcFh1GwUkA9SiXspOKPySh9WndLuZaTvHetlGasB8kIIIICNCEYcIxJLE+Ecf0zfSXvnLUcKQbzqfhF+TH6S985XXGk7+TvxHf9LL5W/wDQB5fJUyrildCL+jQc8twqFVCVXRlpBmYMct2RQAQTr5LDk2sLDdMwE0higd9pJa7IbRSjs2nlUX7Rr++SpQzCKtRVXnCuDUUvLcsjlQHIJyWQA6GwGy1reUL7I2MEh/8AKJGwvBRcchGa20gEj1nYO2TqfFyqd6gekN/svAhAszMySUE110GPlVG4OndnMjJHFIfDgnWuD6rw/gqW/uiPDgADyqqX5he/YbSTT4tqdjVG6lp7eq4YwzaYxrPBpPsE4s0hPdHFwHyonwRfO95jfwRb/wBz2H3S4qY+nTpBMuRgOXdM1S4GqLcHId2wbfXK/DcNPSvmVagCKSMq1CCznQEoM1httfQEk7BOY/K2Y4tzTduXVjyQHtDqj1+0wMGvnPYY4cMCQfG7Oo7vzkocbRfWgoG8+KQ9ZsMmu/s6xc/4rsDegpI3CinZfKRsB16h0hA/zB8B9EYyMB+w9VWmio21PYR3xNJEIv420ubDFWJQrusiDNyS12yqNV8nW2+Rm4uKu13H0qeX2550Ibc2Rgc6o4E+wXNnsDo3lrc08ae5VZXoppZ7+u0QKK9Idv6Sx/h6/k1abdt/w3ianF513A+gi/qBIJ7JZFqhwL+d3vRVTZZsdHyvHpVRjQp+c9hjdWgmhD+nQx3EYIobMrL9JSO+QqlMgydt4qCqzv4mhb7pVSqoFl2bSTvjNo3UXWOiGhdtXauKXySj9WndLuUnFL5JR+rTul3MlJ3zvW8i/G3cPZCCCCApEIRhwjEksT4Rj/TH6Sd85cx551LwiD+mNzblL3zmdekpAsbnfO9k4/1Hf8BZfK4/vB8h7lM0lPNNJwBTzlEFMBmfKHbla3GtraAX2DW99ZUcEsBUUgahht16gbHQzZcX6q28Yf7qnKL+SgKg3VekczanZc2AuY9reSdGN+Pp9oLDGKaU7sN3QVtT4Fp/Pd6h9IRfV5TDtklMBRGykh62vU/3kzMcYuHMQuMw9CniTQp1EpAtlzBS4NjluNrWG3S94vi7xnc/CKeNdFfDlf5p0BDM6lWy+V5BZTbZe+ycJlqAdSlOvJat+TnaMPqDcDTE3mmv7WtSpl8myj/EKvcBD8ex+ce0zP1uMdGpSq/B8VTFVaedWKuQozopN7aA5gLi5Ga8ThOMtFaFE4jFUjUamGaoFZUe7NYjkjWwsSQLkbJJ2hmd5bVF2SXNwNdlCr6oFJu602PO6qx7SLxPwen5ql92nulHxi4WK4PxuHxdGldyBVOZlKqhJU5VLKVOuUrrs5pO4Q4ZoUWC1a9JWYKQADrdQSQo8kE3NtwMYTR1NcNqY2WXNFASTq13Kd4hPNUvu090PxCeapfdp7pXnhmgKS1jXpik+YKxzAkq2VhlIvodLwk4dw5UsK6kKQDyX0LAsu7mU9kPSQ7QoxZ5/CVaUzlvlCrfbkULf05dsX8JYfOb7RkHC4hav9molS23KbEbrkHd1xnhLhbJTC0qozh7tl5iAANRrsjOlY0Vaijgkc7NIIVhVs3lBG+kqt3iR34Mon/xKPoFk9im3sjScLnxlZKtUBb2TNsBV2vs12WjuJrCkuaq6U1Owk3zda22jXbCZO0ipNE0tle1wFK8FX4/glERylRhlUsUYK4IAuBZbdpBmRxVCmWACheQGJUWuW1tzaaagC/NNbhxSdnq06wqZGGZQpBBqBrXJ2jb+eyUPCJCvX8UCqpSubG4Dte2Ubh1delpLC8NGkZq2XVu9eKpWmGp0bxf530vG3DgsjV8qLjLnWPAzRLKELtXFL5JR+rTul3KXiif6Sh9WndLqZKTvnet7F+Nu4eyEEEEBSIQjDhGJJZHjuoNLXpL3zmOPc7eTrzEX9PVOm8ev7J+kvfOXYu27Uc4y2987mTvxnes3lY/2jd8lLwS3Ya+vm9Bl9hMTkfqNgeo/NPtI9Ymf4OvnXbt6uyWeNfxbliOSRZhtHNpJrUCCJAK0x3HH4PBVrFQtcwnHDf1UcVP428XcRicVQ8VTqFTQQ+MC8i60nIUtsF2AHrEh0+K+IqcHgU8LUStRrF6iuhzYgMFanUs/wDcKZcpTmvbbYyKeNKgcolD5L309Dcx74r/AKquzxo+3+s44yaH/wAmuxWkOXZIwIzH3fqnr/xQ8VhXNTF1jhauHSph9Q6FF8YauHLBL7jlY29MY4MQU34NrVUPwdaRZnYA0+T4/S50vcr2gy8xOJp1lQV6FKtkXKpbPfLe9iVYZhfnkitwwXVEalQK0/7amijCnpYZAQQumkj/AMbLXrbVSnLsOZTnjhQCl+5ZGlwLiKvB9Z6VKrUp1Ky+LCKTmy0aiNUVegSVXNvyy74a4HqYfEVXrUTVo16OXMAC1O4QqTvQo49BBGsl4jhJ2N3c36zbTmA0AEax2Iw2IIeu1RaoXKXo1KfLFrctHBAa2mYaxpMmvY3+N5Rw5ejlkOkFBfq8wdt2Fyi8FcEVjh8FiKdPxy0nqXpWDHSvUuch2gqxFxsNjHqnAdQUcQVw9ZEaohVWUghclYAa7gWAv1iOvwnSC06dIhKdJSqAvmbU5mZm3sTrHcJxgyZgGpuHFirkOpG3YTDbk1xbWt+xQuy6BJQNu28ScN5VphKK1MUWpELTWlldxoi3pCmASNLlradUFXg+qKXizQcurlg6rcENa4LDyhfUGV2I4XeoApICDYiAKg/0rpGRimGgZh1AkSYZNdS83qs7LjQaBt13oKKfwlXFJsX40ZS1gmYak+NZuRvNxbZtuI1W4OxCJhKni/GtRAL0LZnRWd2UNTOuqNb/ABIh1uMT3DkUlcADxmRQ9gLDlnWVh4WUkt4xSdpOcX6ze94DcnOPeNFI7LbRTMbXbyop3BNJqNLG1Ho1aFIvRKCqpU5R4y4F9trgdkhVgVokNpUrt41xvVF8hT2Af6Wh+N5IrVywogg06Z8qs41U5T80aEX9J0tmhUqz1RVqP5Tc2oAA0VeoD96yaCCh0QNQDUn2HWpVLXajJWZwoSKAfPWvcVQ1tsdvpGqw1jonfWWOAXa+KXySh9WndLqU3FP5JR+rTulzMlJ3zvW8i/G3cPZCCCCApEIRhwjEksZ4QKmXDk/5L3zl2KxAO606h4QqRbDkDbmXb6ZzLFYRh5VvUZ3snU0R3/SzOVq6YbKfJTeAxFnB2ywxONzFgb62Ft1t8rMONRaScRVGedAgFcnOIuCc4PqVKR5ADo2ppvqh6+qWQ4brEa0qAF7ZfFC1hzayHQrga36vUfzh/CCQAAtgelv1lJ9kY5xN43EhXo7Y9rQDQ7wCrWnSpFFqG2HuOUFbkE9SspttGyNNjsKu0vUP+q3faROFL/B6dxY/oIXBnFt61FqqsujFApuCzWUgA7LnMABvMhhiaYw6RxxIx8yNXyrEsr9KWxtGAOF+AOv4Vh/1BEFxhSBoczIF0Ow3I32PZJFPhJ91Aj7XNm3Dm19GsnvwdWZqtJ1pvlTDEAZ1DrSui5NhY6tcHbbTdJaVa1R69P8Al51BBYAjMUbKMl9ASrZNdosJGWxeEdUVgGWvfPVfpQqeKffStcX1zjTn9GvtkjOTa9Am9wNGNyNtr7ZZZKuZhlQ8k1WALkFqljYG+humwaaGJpYqq5o5RTOfxj35eVb58wcjaf5lrbtOcyEtjP6BWBnj93KjxXibAvQy32HLa/oNtZCd8OdjOnrJHt09km8JVKr06VLKoNRzTCjNmzUXK2NzYa1Ds3DWZrhjCNRqtTbUixBF7MGGZWF9bES1FAw3YbiVRnme2/EeYCsq1WnSVHp01rO5a1Wqc45NgQqWUC1+r1yOeHat+VSw7DmNO2zrBjIb+lw/0q/+5ZGqMNxjQ2cSVLicaYn4Qz2sxZoa0YVw+0vF4h6rl6pu2wAeSo22Ubh377ydhG/kv6+6VC09dvslmrEUTu2y8ImxtDWqhpnSvL3bFQ1jrHoxVOsdDSwqhFwXbuKfySh9UncJcym4pfJKH1Sd0uZkpO+d63kX427h7IQQQQFIhCMOEYklkeO5/lH6S985xwjqL/u06Px4H8k/SXvnN+FKwGm+dvJ3c4rOZW7/AAHuVXU0uwi6ico7PVCwxGYc15IxFAB99ts6q4ZSKFWw1/fNJVLKbWA280hJoZLpnUQXJ2m9SK2NpFAlYVVy7GplT1aqwjuDxNJcopY5VytnAqoaZVyMuYMNL5dLyKw2euCqFAuQJQ7M8XMdwN4XTFrYTV7eIxV9hUq2ATEUnAAtlrKbANnHlWPlaycuBxF2bKxL3zEMpzXNzex5wJkcHgS7cnki3VoJLxvBaKnI5Nja42sTtJbb+XVInRTA0qDwVls0JbnUI4rSPTxYtZKvJKkWsLZRZd+4SJiqeNK5SGC2tYsiC1wefnA7BMqKVt7ei59kNMKDtF9d8cQT7GqM2qzm6rle1auK+fiqNPUnlVlJuwsx5Kk3I65W4inSIHjsW1TKMqilTLWUEmwd91ye2R2wq23DsgFEbj3SRsE2twG4KN1qh1NJ3lP1sShSnTpK4SnnN6hBZi9idBoNntkV2igCDuIjVSW4YhEKVqufaJjK7OpTUhTexvLJmtRNxqR+u+V2GXlSwrv/ACmhuxQx90qhqbY8jyO51khB1w0LsF27in8kofVJ3S5lNxT+SUPqk7pczJSd871uovxt3D2QggggKRCEYcIxJLJcd/7J+kvfOa8Io1ic3qtOkceiBRN9mZe+c2xtQFdDcfvfO5k78fH6Wbysf7OHyVBobR6ZK4QazDUAESGh1k/HUS1jpa06ZxXGGBUdbHePRJCCx6//AFIeQg7pZ0HD20/Y64zik1oJol0cLm0ub203jriRwec/KVyo5ra8xktK609tr233uR6ZJp45W0W/ptptkJc4YK2ImHHFNoosVCOhO/ebEb/REYqhlXVmIHzTvNuTa2yIxlQrUudbWIBOnVs5iIwlOpXfQgc5bRVHWdwgkhoz3Gg1pyc46Noq7ABRH2xVI3FpsMbxRorhkZKi+M15RZcrneBrbSZCuGRsjWBG47f31yOzW2K01DDeNR90NpsE1loZBcffYkVEud3ZBTp25vUIktvDC/73GAV/RLqpJdSR6msdd+YxlzHCElChowkmpWspHPI9Eax96IVSd+zrjGiIVoqp9sfVbxhpISOidgu3cUx/SUPqk7pcym4p/JKH1Sd0uZkpO+d63UX427h7IQQQQFIhCMOEYklivCL8mP0l75yyrVsD+s6r4QSBhzfpL3zluJ2bvVp7J38m/iO/6WXyt/6BuHuVGSoZZVMUcgAH598i8GYcVK1NDoGdFJG0BmAJEuV4HdwNiC9hmG4lRfT6Q3S657W4rniJ7u6E3g+CPGUw4bU6EEAaioKbak7s9E+ip1SVS4KantK3Ia1rktkpipvAyjlDbs5olOBbIGLLYrnF1cEhsuXdvuL81td0dbAZbZjmzVMpKgtoy3zam5OhFiL6eqVy+v7eitCIChLKHepL4NlfISC4XMRqBtK2UnyjcHS26R6z2XMDYjYdtr/lEvgDfN4zQhrAXbRaefbYWF7clrG24GP1cGRmsb2vod/96w5hpS39IRg4DEoy1xrQeqqa+KLeUb22S24Kxa1KNSkq2qFGATQlyQRcE7fylbwlgxSJU3J57EAakaZrHd7ZXuTcFTYjUHeDzgyO2WUWuLNaaUvCGxWt1inzniu3aty+Ar0jiG8UXauOS4VcoOvzDfKCLZl51vcgi1Hw/jEZsi2Zhpm6PVcbT1ROL454mph1omwYaNUXQsNLabjzynU2FgJysn5LkbKJJLqYef8ApdjKmWI5YtGwA1F/W321INcbbR1KaMBu3G9+3ZE0cPmNgDLGhhMotckei3tvNI5wCy8bC7Vcq0KCbDttbTniGNxfr0HVJeM0J0Ott2lhp6oxUfTQHTnFo4NUxbS5N4fypJxIJp6D0/rIStY7JPfG5qZBAA3bjGNapNpQ1KpG2yTTEYddZNwo0hJOvouz8U/klD6pO6XMp+K3yWj9WndLiZKTvnet1F+Nu4eyEEEEBSIQjDhGJJYrwjfJj9JO+crr7J1bwhpfDkDpJ3zmGLo2HXO/k4/1Hf8ASy+Vh/8AQD5D3Kd4HSjl/mE5y5AsbWUICCQQQeVdfXJpwmHOYh2vuuBryQdQAd5I9Up8Il5Z00tLhZ5lUBICaZoU406Ow1mKi4AIvlFwBtU/NHsERRWkVUEkNlYs1rrcFwq5bHUjIe31MBlUAuba31NtBzbzH04coL0f36pWL2i6quMjc6/NA5/acSnSLkFmKXQg226tnBsvNY33euKTAIQLtty3tTOnSscu3m0jTcaqW4oO33QNxuXzi9h90HPOo9clJohrHoftLxWFuhsWY2GhB22uTcjpX0/z6pTth35j2Sz/AIvXzi+33SD/ABCOmnt90ljlzbj16KvNBnEEA8lHNBuZuyTMPgGOrAgei143/EOo5aaEHfu9UUeNB6ae33QzNsUTbNtB5KW1QqQAFtzE2O3bH6dW41t6jeV/8Q028vxZ9v5R2nxjoqLDIB1aflIy8Kw2N1fLcn8b5BOmnP8AvbK17sBmFhzyevGDDkEOV1vz7OyRauMwrDRwObVoTJWi4qOSzvdeFGqEfv1RNWxXTaIoEHybMOdde3m9cZZyJZa4OFQVQcxzTQiij7TJtC9t0htqb6CS6AO63ZHKc6l2rip8ko/Vp3S4lPxU+S0fq07pcTJSd871uou43cPZCCCCApEIRhwjEksfx+H9OdvlLs9M5jjNRpOneEKuqYYsxCjMmp02nScsxHCdJh/cS/pndycaR8fpZrKzHOlBA1fJSaRsIbV+uQamPXc69ohLjE6S9onSzguToX40Kl42kahutjcAWvYiwtpfdLQYhHYCrhwRyFzZkOVQWzEINNQRotgSoOl5RDFr0l7YtcYt9WW3plQ2cYB3XMLoC1PGLeuSsqrA3K4KmCc9rlWGq2pki+mUkkgbdIWKqs9c1fg1gVy2zrc3I1J2E5OR6JEbHUzble0QHF0yPK157/rBELtvv9ojavLrknAaimqadHxZqIiDKygKVZWYjW9yR6uuKcA3PwRBfPsKaXuE1vpYHXnI7GkxNPn9sV45Ov8AekfRO2+n+03aRs9f9KRWrhyS+EVr5QTnXNZbjRufKQP9IjDqCCPgqXs4uGQWLWCm191vb64kuu7N+9Ylayjbft9UWhdt9D9p+1NOrrknsOFVVBwisVUglnQ5m5HK9RVtP8zDp4x0rUWp0GRKIbkCol2LEtct6cpN73yxj4RTG/u3wjiad75uvdGMLtvoftO21DZ1yTnjRkAbDZnyMGqNUUlnZUUOTt0IY218r1w8fi2fOadAU2cOCwanfKxAVdALAU+TptIvvMj1sYhtZhpfeN8Z+GL0h2iOID4uuaY2p2pvXJDgym9IktbUWsDfeDc203SaXB2935yvqYxdzr2xK8ILvYdok7AGVvxVaUSS35tKKW6yfhkFtkq/htPpr2iTqHCdIDWonbJC4Kvo31wPJds4q/JaP1a90uJTcU2BwlAqbg00II5raS5mUk753rbRdxu4IQQQQFIhCMEESSxvhO4Cq4rAtSoLnqF6ZC3A0VrtqxA2Tj/xZcIj/wCOftp/yhQSZlodGKBCWgo/i4x//wBc/bT/AJRQ8HmO8wftJ74cEk7Y/YEBiBSl8H+O8wftJ74r+Acd5g/aT3wQR+2ybAozZWHWUpeIWN8wftL748vEXGeZP2l98KCGMoSbB1xUJyfEdZ64J5OJWL8ye1ffH04nYrzJ7V98EEIZSlGodcVGclQnWeuCd/hDFW/te1ffGX4nYvzJ7V98EEX+TlOodcUIyRCNZ9PpMPxKxfmT2r74y/EbGeZP2l98OCN/kJNg64qUZNiGs9cEy3EPG+YP2l98SeIeN8wftJ74IIBt0h1DripW2JjcCUhuION8wftJ74g+D7G+YP2k98KCN21+wKUQNCT8XWO8wftJ74pfBlwg2zD/AI6Y/wD1BBB7Y/YEejC73xRwL0cFh6dQWdKNNWFwbMqgEXGh1lzBBK5NTVGhBBBGSX//2Q=="/>
          <p:cNvSpPr>
            <a:spLocks noChangeAspect="1" noChangeArrowheads="1"/>
          </p:cNvSpPr>
          <p:nvPr/>
        </p:nvSpPr>
        <p:spPr bwMode="auto">
          <a:xfrm>
            <a:off x="63500" y="-927100"/>
            <a:ext cx="1905000" cy="1905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6" name="AutoShape 10" descr="data:image/jpeg;base64,/9j/4AAQSkZJRgABAQAAAQABAAD/2wCEAAkGBhQSERUUEhQVFRQVFxYXGBYWGBkVFhcXFRYVFBQXFRUYHSYeFxkjGhcXIC8gIycpLCwsFR4xNTAqNSYsLCkBCQoKDgwOGg8PGi0kHyUyNCwsLi8pMCwsLC8sKSwsLCwqKioqLCwpLSwvLCwsKTAvKSwsLCksLCwsNCwsLCwpKf/AABEIAMgAyAMBIgACEQEDEQH/xAAcAAAABwEBAAAAAAAAAAAAAAAAAQIDBAUGBwj/xABIEAACAQIDAggIDAUDBAMAAAABAgADEQQSITFBBQYiUVJhkbEHEzJTcYGh0RQXNEJyc5KTosHh8BYjJDNigrLSFSVD8URUwv/EABoBAAEFAQAAAAAAAAAAAAAAAAIAAQMEBgX/xAA1EQABAwEDCQgCAgMBAQAAAAABAAIDEQQhMQUSE0FRcYGR8BQyUmGhscHRM0IiIxXh8TQk/9oADAMBAAIRAxEAPwDuMEEESSEErOMHGGlg6JrVyRTBUEqpY3Y2Gg65lfjo4O6dX7pobWOdeAmqt7BMF8c3B/Tq/dND+OTAdOr900fRP2FNnDat5BMJ8ceA6dT7pofxwYDp1Pumj6GTwlNpG7VuoJhh4X8D06n3bRQ8LmB6dT7totBJ4TyQmaMfsOa28ExQ8K+C6dT7sxY8KeD6VT7sx+zy+E8kPaYR+w5rZQTH/GdhOk/2DEnwp4PpVPsGP2eXwnkm7VD4xzWygmKPhYwXTqfdtEnwuYHp1Pu2jaCXwnki7RF4hzW3gmG+N/A9Op900L44MB06n3TRtDJ4TyRCVh1hbqCYT44sB06n3TQj4ZcB06v3TRaF/hKLPbtW8gmC+Ofg/p1fumhjw0cHdOr908bRP2FPULeQSNwbwgleklWmSUqKrqSLHKwuLg7JJkadCCCCJJCEYcIxJLn/AIYa1uD3uAw8ZS0N7eV1ThiVV82n4v8AlO2eGU/9vb6yl/unDabzqWQ/w4qtM2pr8qYrr5tPxf8AKOKw82v4vfIdOseb1+4SQKkuB1VSew+fM/afBHQX8Xvi1I6C/i98YWpFrV6pKCFSkDuiVIVR0F9vvlqmGXNrT0Krsvt375UJWkhMSevt/WGRVVaub/1W6ULADKN+tr210v6pIWlrbKLaa27dsqExPp7f1jnwwi1lY6c/sj5tFA55OpWy4fk6jedLbR6YlqH+I7JXPjnAHIY+htB+/wA4hcYSNQV12E+2KgJx9EILsaeoVg9EdBYyaQ0/lr2frID4k9fb+sYfFHr7f1glvmpmPOxN1VFzyF2nn98aJHQX8XvgetGmqxyQpmNdq90osvQX8XviCy+bT8XviTUjbVJESrzGHz5lKaovm0/F/wAo21ZfNJ+L/lENUjTNALlabHv5n7XpriO18BhdLfyKWg3ckaS/me4hn/t+F+opf7RNDOC/vFdEYIQQQQU6EIw4RiSWC8KeFFTBsrXtnQ6bdGvOPpwFT537f0nZvCR8mb6S985XTGs7mT2AxXjX9LPZTtEkctGuIFPtV7cCoBfldo90bHByf5dv6TR4pVFMZRqdpPcJPHFQZEdXHKUMc2wchGK6DbmYD0ESa0WiCzlulurWl2xU4pLRIDmkmnntWOGAT/Lt/SSv+kpzntEu+EuBWohS2U57kW3iwN9nWO2OnCsdQF6hpeTRPilYJIyCDr3XKGSWYHNNarPjgpOcwfAAOftmkGAqcygbfm7DHkwdT52UDdbLDq0bEAMhxqs0mEH+XfHVwn0uyaOjh6i3JyX3DQDXef3vjmIrVFsAEudBs28/oEbPvuRaMkVcTyWaqJbTW8IYMncZp0wTq17ocw23G3S5h18GwOiqW0+d2XG/ZFpQkIHAa+SyzcFafOjT8ErvLTWCiyg5QlzuzaWGu/8ASR6grkk5R6itvVFnA7Ei1zdZ5LLNwUv+UA4EU9L9+qarxFaw8ntG+N1cPV6Sj1iL+J2J8+VuBKzY4CT5xce38ob8XaYG19ZfilUB8sa+iJbONjDTrF4+a1N2mUfsVmjwFT527f0hHgGnzt2j3TQVFDpmPlA2PfINo4Y3Ym7XMP3K7ZxMpBcFh1GwUkA9SiXspOKPySh9WndLuZaTvHetlGasB8kIIIICNCEYcIxJLE+Ecf0zfSXvnLUcKQbzqfhF+TH6S985XXGk7+TvxHf9LL5W/wDQB5fJUyrildCL+jQc8twqFVCVXRlpBmYMct2RQAQTr5LDk2sLDdMwE0higd9pJa7IbRSjs2nlUX7Rr++SpQzCKtRVXnCuDUUvLcsjlQHIJyWQA6GwGy1reUL7I2MEh/8AKJGwvBRcchGa20gEj1nYO2TqfFyqd6gekN/svAhAszMySUE110GPlVG4OndnMjJHFIfDgnWuD6rw/gqW/uiPDgADyqqX5he/YbSTT4tqdjVG6lp7eq4YwzaYxrPBpPsE4s0hPdHFwHyonwRfO95jfwRb/wBz2H3S4qY+nTpBMuRgOXdM1S4GqLcHId2wbfXK/DcNPSvmVagCKSMq1CCznQEoM1httfQEk7BOY/K2Y4tzTduXVjyQHtDqj1+0wMGvnPYY4cMCQfG7Oo7vzkocbRfWgoG8+KQ9ZsMmu/s6xc/4rsDegpI3CinZfKRsB16h0hA/zB8B9EYyMB+w9VWmio21PYR3xNJEIv420ubDFWJQrusiDNyS12yqNV8nW2+Rm4uKu13H0qeX2550Ibc2Rgc6o4E+wXNnsDo3lrc08ae5VZXoppZ7+u0QKK9Idv6Sx/h6/k1abdt/w3ianF513A+gi/qBIJ7JZFqhwL+d3vRVTZZsdHyvHpVRjQp+c9hjdWgmhD+nQx3EYIobMrL9JSO+QqlMgydt4qCqzv4mhb7pVSqoFl2bSTvjNo3UXWOiGhdtXauKXySj9WndLuUnFL5JR+rTul3MlJ3zvW8i/G3cPZCCCCApEIRhwjEksT4Rj/TH6Sd85cx551LwiD+mNzblL3zmdekpAsbnfO9k4/1Hf8BZfK4/vB8h7lM0lPNNJwBTzlEFMBmfKHbla3GtraAX2DW99ZUcEsBUUgahht16gbHQzZcX6q28Yf7qnKL+SgKg3VekczanZc2AuY9reSdGN+Pp9oLDGKaU7sN3QVtT4Fp/Pd6h9IRfV5TDtklMBRGykh62vU/3kzMcYuHMQuMw9CniTQp1EpAtlzBS4NjluNrWG3S94vi7xnc/CKeNdFfDlf5p0BDM6lWy+V5BZTbZe+ycJlqAdSlOvJat+TnaMPqDcDTE3mmv7WtSpl8myj/EKvcBD8ex+ce0zP1uMdGpSq/B8VTFVaedWKuQozopN7aA5gLi5Ga8ThOMtFaFE4jFUjUamGaoFZUe7NYjkjWwsSQLkbJJ2hmd5bVF2SXNwNdlCr6oFJu602PO6qx7SLxPwen5ql92nulHxi4WK4PxuHxdGldyBVOZlKqhJU5VLKVOuUrrs5pO4Q4ZoUWC1a9JWYKQADrdQSQo8kE3NtwMYTR1NcNqY2WXNFASTq13Kd4hPNUvu090PxCeapfdp7pXnhmgKS1jXpik+YKxzAkq2VhlIvodLwk4dw5UsK6kKQDyX0LAsu7mU9kPSQ7QoxZ5/CVaUzlvlCrfbkULf05dsX8JYfOb7RkHC4hav9molS23KbEbrkHd1xnhLhbJTC0qozh7tl5iAANRrsjOlY0Vaijgkc7NIIVhVs3lBG+kqt3iR34Mon/xKPoFk9im3sjScLnxlZKtUBb2TNsBV2vs12WjuJrCkuaq6U1Owk3zda22jXbCZO0ipNE0tle1wFK8FX4/glERylRhlUsUYK4IAuBZbdpBmRxVCmWACheQGJUWuW1tzaaagC/NNbhxSdnq06wqZGGZQpBBqBrXJ2jb+eyUPCJCvX8UCqpSubG4Dte2Ubh1delpLC8NGkZq2XVu9eKpWmGp0bxf530vG3DgsjV8qLjLnWPAzRLKELtXFL5JR+rTul3KXiif6Sh9WndLqZKTvnet7F+Nu4eyEEEEBSIQjDhGJJZHjuoNLXpL3zmOPc7eTrzEX9PVOm8ev7J+kvfOXYu27Uc4y2987mTvxnes3lY/2jd8lLwS3Ya+vm9Bl9hMTkfqNgeo/NPtI9Ymf4OvnXbt6uyWeNfxbliOSRZhtHNpJrUCCJAK0x3HH4PBVrFQtcwnHDf1UcVP428XcRicVQ8VTqFTQQ+MC8i60nIUtsF2AHrEh0+K+IqcHgU8LUStRrF6iuhzYgMFanUs/wDcKZcpTmvbbYyKeNKgcolD5L309Dcx74r/AKquzxo+3+s44yaH/wAmuxWkOXZIwIzH3fqnr/xQ8VhXNTF1jhauHSph9Q6FF8YauHLBL7jlY29MY4MQU34NrVUPwdaRZnYA0+T4/S50vcr2gy8xOJp1lQV6FKtkXKpbPfLe9iVYZhfnkitwwXVEalQK0/7amijCnpYZAQQumkj/AMbLXrbVSnLsOZTnjhQCl+5ZGlwLiKvB9Z6VKrUp1Ky+LCKTmy0aiNUVegSVXNvyy74a4HqYfEVXrUTVo16OXMAC1O4QqTvQo49BBGsl4jhJ2N3c36zbTmA0AEax2Iw2IIeu1RaoXKXo1KfLFrctHBAa2mYaxpMmvY3+N5Rw5ejlkOkFBfq8wdt2Fyi8FcEVjh8FiKdPxy0nqXpWDHSvUuch2gqxFxsNjHqnAdQUcQVw9ZEaohVWUghclYAa7gWAv1iOvwnSC06dIhKdJSqAvmbU5mZm3sTrHcJxgyZgGpuHFirkOpG3YTDbk1xbWt+xQuy6BJQNu28ScN5VphKK1MUWpELTWlldxoi3pCmASNLlradUFXg+qKXizQcurlg6rcENa4LDyhfUGV2I4XeoApICDYiAKg/0rpGRimGgZh1AkSYZNdS83qs7LjQaBt13oKKfwlXFJsX40ZS1gmYak+NZuRvNxbZtuI1W4OxCJhKni/GtRAL0LZnRWd2UNTOuqNb/ABIh1uMT3DkUlcADxmRQ9gLDlnWVh4WUkt4xSdpOcX6ze94DcnOPeNFI7LbRTMbXbyop3BNJqNLG1Ho1aFIvRKCqpU5R4y4F9trgdkhVgVokNpUrt41xvVF8hT2Af6Wh+N5IrVywogg06Z8qs41U5T80aEX9J0tmhUqz1RVqP5Tc2oAA0VeoD96yaCCh0QNQDUn2HWpVLXajJWZwoSKAfPWvcVQ1tsdvpGqw1jonfWWOAXa+KXySh9WndLqU3FP5JR+rTulzMlJ3zvW8i/G3cPZCCCCApEIRhwjEksZ4QKmXDk/5L3zl2KxAO606h4QqRbDkDbmXb6ZzLFYRh5VvUZ3snU0R3/SzOVq6YbKfJTeAxFnB2ywxONzFgb62Ft1t8rMONRaScRVGedAgFcnOIuCc4PqVKR5ADo2ppvqh6+qWQ4brEa0qAF7ZfFC1hzayHQrga36vUfzh/CCQAAtgelv1lJ9kY5xN43EhXo7Y9rQDQ7wCrWnSpFFqG2HuOUFbkE9SspttGyNNjsKu0vUP+q3faROFL/B6dxY/oIXBnFt61FqqsujFApuCzWUgA7LnMABvMhhiaYw6RxxIx8yNXyrEsr9KWxtGAOF+AOv4Vh/1BEFxhSBoczIF0Ow3I32PZJFPhJ91Aj7XNm3Dm19GsnvwdWZqtJ1pvlTDEAZ1DrSui5NhY6tcHbbTdJaVa1R69P8Al51BBYAjMUbKMl9ASrZNdosJGWxeEdUVgGWvfPVfpQqeKffStcX1zjTn9GvtkjOTa9Am9wNGNyNtr7ZZZKuZhlQ8k1WALkFqljYG+humwaaGJpYqq5o5RTOfxj35eVb58wcjaf5lrbtOcyEtjP6BWBnj93KjxXibAvQy32HLa/oNtZCd8OdjOnrJHt09km8JVKr06VLKoNRzTCjNmzUXK2NzYa1Ds3DWZrhjCNRqtTbUixBF7MGGZWF9bES1FAw3YbiVRnme2/EeYCsq1WnSVHp01rO5a1Wqc45NgQqWUC1+r1yOeHat+VSw7DmNO2zrBjIb+lw/0q/+5ZGqMNxjQ2cSVLicaYn4Qz2sxZoa0YVw+0vF4h6rl6pu2wAeSo22Ubh377ydhG/kv6+6VC09dvslmrEUTu2y8ImxtDWqhpnSvL3bFQ1jrHoxVOsdDSwqhFwXbuKfySh9UncJcym4pfJKH1Sd0uZkpO+d63kX427h7IQQQQFIhCMOEYklkeO5/lH6S985xwjqL/u06Px4H8k/SXvnN+FKwGm+dvJ3c4rOZW7/AAHuVXU0uwi6ico7PVCwxGYc15IxFAB99ts6q4ZSKFWw1/fNJVLKbWA280hJoZLpnUQXJ2m9SK2NpFAlYVVy7GplT1aqwjuDxNJcopY5VytnAqoaZVyMuYMNL5dLyKw2euCqFAuQJQ7M8XMdwN4XTFrYTV7eIxV9hUq2ATEUnAAtlrKbANnHlWPlaycuBxF2bKxL3zEMpzXNzex5wJkcHgS7cnki3VoJLxvBaKnI5Nja42sTtJbb+XVInRTA0qDwVls0JbnUI4rSPTxYtZKvJKkWsLZRZd+4SJiqeNK5SGC2tYsiC1wefnA7BMqKVt7ei59kNMKDtF9d8cQT7GqM2qzm6rle1auK+fiqNPUnlVlJuwsx5Kk3I65W4inSIHjsW1TKMqilTLWUEmwd91ye2R2wq23DsgFEbj3SRsE2twG4KN1qh1NJ3lP1sShSnTpK4SnnN6hBZi9idBoNntkV2igCDuIjVSW4YhEKVqufaJjK7OpTUhTexvLJmtRNxqR+u+V2GXlSwrv/ACmhuxQx90qhqbY8jyO51khB1w0LsF27in8kofVJ3S5lNxT+SUPqk7pczJSd871uovxt3D2QggggKRCEYcIxJLJcd/7J+kvfOa8Io1ic3qtOkceiBRN9mZe+c2xtQFdDcfvfO5k78fH6Wbysf7OHyVBobR6ZK4QazDUAESGh1k/HUS1jpa06ZxXGGBUdbHePRJCCx6//AFIeQg7pZ0HD20/Y64zik1oJol0cLm0ub203jriRwec/KVyo5ra8xktK609tr233uR6ZJp45W0W/ptptkJc4YK2ImHHFNoosVCOhO/ebEb/REYqhlXVmIHzTvNuTa2yIxlQrUudbWIBOnVs5iIwlOpXfQgc5bRVHWdwgkhoz3Gg1pyc46Noq7ABRH2xVI3FpsMbxRorhkZKi+M15RZcrneBrbSZCuGRsjWBG47f31yOzW2K01DDeNR90NpsE1loZBcffYkVEud3ZBTp25vUIktvDC/73GAV/RLqpJdSR6msdd+YxlzHCElChowkmpWspHPI9Eax96IVSd+zrjGiIVoqp9sfVbxhpISOidgu3cUx/SUPqk7pcym4p/JKH1Sd0uZkpO+d63UX427h7IQQQQFIhCMOEYklivCL8mP0l75yyrVsD+s6r4QSBhzfpL3zluJ2bvVp7J38m/iO/6WXyt/6BuHuVGSoZZVMUcgAH598i8GYcVK1NDoGdFJG0BmAJEuV4HdwNiC9hmG4lRfT6Q3S657W4rniJ7u6E3g+CPGUw4bU6EEAaioKbak7s9E+ip1SVS4KantK3Ia1rktkpipvAyjlDbs5olOBbIGLLYrnF1cEhsuXdvuL81td0dbAZbZjmzVMpKgtoy3zam5OhFiL6eqVy+v7eitCIChLKHepL4NlfISC4XMRqBtK2UnyjcHS26R6z2XMDYjYdtr/lEvgDfN4zQhrAXbRaefbYWF7clrG24GP1cGRmsb2vod/96w5hpS39IRg4DEoy1xrQeqqa+KLeUb22S24Kxa1KNSkq2qFGATQlyQRcE7fylbwlgxSJU3J57EAakaZrHd7ZXuTcFTYjUHeDzgyO2WUWuLNaaUvCGxWt1inzniu3aty+Ar0jiG8UXauOS4VcoOvzDfKCLZl51vcgi1Hw/jEZsi2Zhpm6PVcbT1ROL454mph1omwYaNUXQsNLabjzynU2FgJysn5LkbKJJLqYef8ApdjKmWI5YtGwA1F/W321INcbbR1KaMBu3G9+3ZE0cPmNgDLGhhMotckei3tvNI5wCy8bC7Vcq0KCbDttbTniGNxfr0HVJeM0J0Ott2lhp6oxUfTQHTnFo4NUxbS5N4fypJxIJp6D0/rIStY7JPfG5qZBAA3bjGNapNpQ1KpG2yTTEYddZNwo0hJOvouz8U/klD6pO6XMp+K3yWj9WndLiZKTvnet1F+Nu4eyEEEEBSIQjDhGJJYrwjfJj9JO+crr7J1bwhpfDkDpJ3zmGLo2HXO/k4/1Hf8ASy+Vh/8AQD5D3Kd4HSjl/mE5y5AsbWUICCQQQeVdfXJpwmHOYh2vuuBryQdQAd5I9Up8Il5Z00tLhZ5lUBICaZoU406Ow1mKi4AIvlFwBtU/NHsERRWkVUEkNlYs1rrcFwq5bHUjIe31MBlUAuba31NtBzbzH04coL0f36pWL2i6quMjc6/NA5/acSnSLkFmKXQg226tnBsvNY33euKTAIQLtty3tTOnSscu3m0jTcaqW4oO33QNxuXzi9h90HPOo9clJohrHoftLxWFuhsWY2GhB22uTcjpX0/z6pTth35j2Sz/AIvXzi+33SD/ABCOmnt90ljlzbj16KvNBnEEA8lHNBuZuyTMPgGOrAgei143/EOo5aaEHfu9UUeNB6ae33QzNsUTbNtB5KW1QqQAFtzE2O3bH6dW41t6jeV/8Q028vxZ9v5R2nxjoqLDIB1aflIy8Kw2N1fLcn8b5BOmnP8AvbK17sBmFhzyevGDDkEOV1vz7OyRauMwrDRwObVoTJWi4qOSzvdeFGqEfv1RNWxXTaIoEHybMOdde3m9cZZyJZa4OFQVQcxzTQiij7TJtC9t0htqb6CS6AO63ZHKc6l2rip8ko/Vp3S4lPxU+S0fq07pcTJSd871uou43cPZCCCCApEIRhwjEksfx+H9OdvlLs9M5jjNRpOneEKuqYYsxCjMmp02nScsxHCdJh/cS/pndycaR8fpZrKzHOlBA1fJSaRsIbV+uQamPXc69ohLjE6S9onSzguToX40Kl42kahutjcAWvYiwtpfdLQYhHYCrhwRyFzZkOVQWzEINNQRotgSoOl5RDFr0l7YtcYt9WW3plQ2cYB3XMLoC1PGLeuSsqrA3K4KmCc9rlWGq2pki+mUkkgbdIWKqs9c1fg1gVy2zrc3I1J2E5OR6JEbHUzble0QHF0yPK157/rBELtvv9ojavLrknAaimqadHxZqIiDKygKVZWYjW9yR6uuKcA3PwRBfPsKaXuE1vpYHXnI7GkxNPn9sV45Ov8AekfRO2+n+03aRs9f9KRWrhyS+EVr5QTnXNZbjRufKQP9IjDqCCPgqXs4uGQWLWCm191vb64kuu7N+9Ylayjbft9UWhdt9D9p+1NOrrknsOFVVBwisVUglnQ5m5HK9RVtP8zDp4x0rUWp0GRKIbkCol2LEtct6cpN73yxj4RTG/u3wjiad75uvdGMLtvoftO21DZ1yTnjRkAbDZnyMGqNUUlnZUUOTt0IY218r1w8fi2fOadAU2cOCwanfKxAVdALAU+TptIvvMj1sYhtZhpfeN8Z+GL0h2iOID4uuaY2p2pvXJDgym9IktbUWsDfeDc203SaXB2935yvqYxdzr2xK8ILvYdok7AGVvxVaUSS35tKKW6yfhkFtkq/htPpr2iTqHCdIDWonbJC4Kvo31wPJds4q/JaP1a90uJTcU2BwlAqbg00II5raS5mUk753rbRdxu4IQQQQFIhCMEESSxvhO4Cq4rAtSoLnqF6ZC3A0VrtqxA2Tj/xZcIj/wCOftp/yhQSZlodGKBCWgo/i4x//wBc/bT/AJRQ8HmO8wftJ74cEk7Y/YEBiBSl8H+O8wftJ74r+Acd5g/aT3wQR+2ybAozZWHWUpeIWN8wftL748vEXGeZP2l98KCGMoSbB1xUJyfEdZ64J5OJWL8ye1ffH04nYrzJ7V98EEIZSlGodcVGclQnWeuCd/hDFW/te1ffGX4nYvzJ7V98EEX+TlOodcUIyRCNZ9PpMPxKxfmT2r74y/EbGeZP2l98OCN/kJNg64qUZNiGs9cEy3EPG+YP2l98SeIeN8wftJ74IIBt0h1DripW2JjcCUhuION8wftJ74g+D7G+YP2k98KCN21+wKUQNCT8XWO8wftJ74pfBlwg2zD/AI6Y/wD1BBB7Y/YEejC73xRwL0cFh6dQWdKNNWFwbMqgEXGh1lzBBK5NTVGhBBBGSX//2Q=="/>
          <p:cNvSpPr>
            <a:spLocks noChangeAspect="1" noChangeArrowheads="1"/>
          </p:cNvSpPr>
          <p:nvPr/>
        </p:nvSpPr>
        <p:spPr bwMode="auto">
          <a:xfrm>
            <a:off x="0" y="-952500"/>
            <a:ext cx="1905000" cy="1905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72" name="AutoShape 16" descr="data:image/jpeg;base64,/9j/4AAQSkZJRgABAQAAAQABAAD/2wCEAAkGBhQSERUUExQWFRUWGR4aGRcYGBgfHhwfFx0YGBseHBwcHCYfHBolGhcdHy8gIycpLCwtFx4xNTAqNSYrLCkBCQoKDgwOGg8PGjQkHyQsLCwsLCwtLCwsLCksLCwsLCwsLCwsLCwsLCwsLCwsLCwsLCwsLCwsLCwsLCwsLCwsLP/AABEIAMABAAMBIgACEQEDEQH/xAAcAAACAwEBAQEAAAAAAAAAAAAEBQIDBgcBAAj/xABPEAABAwIEAwQGBgYHBQYHAAABAgMRAAQFEiExQVFhBhMicQcUMoGRsSNCUqHB0TNiktLh8BUkU3KCwvEXQ4OToiVEVHSy4hY0NWRzlKP/xAAZAQEBAQEBAQAAAAAAAAAAAAABAAIDBAX/xAAoEQACAgICAQMDBQEAAAAAAAAAAQIRITESQQMTUWEiMnEUgZGh8AT/2gAMAwEAAhEDEQA/AN32QezWTBWIOUnpOZXi99PWyNBpz/npSZI7phtUkd22Ary1VryIB+dWWmNpdKg0dUAEyPZCtUmPrAj+MV5W80PyHXGLoZgOE+IwCBOh5mr7porkHRPTc/kOlDJt0HJmAUU+IEjUE8RwH4UQq6CEnvFAD7ZIAgcydAfnQh/AMxYJZ/RpAEapHEb6dRyoW7xxKVIS2O9dXJS2kiYHFRPsJHEn76ivE3LgqFt4G4/TrHP+yQYzafWV4fOgXlt2iw0zlLziS6t15UAgbrW5usg/VTt0FbUff+ACsVt++YS3dOJStatEtTr+qJkqA4qge6pM2vdpygzlgSTrWcw7Lc5JzsXgKnEuhK4UJKQpOfQskD9GYiffT67xMtISkjvLhezbYgqPE6+y2Duo7daJRz8lYRiF4hlC1uKCUgD3ngANyo8AN6XYbha3Lj1lwBk5fA2AM2v1nTxMfUGg461ezhagsv3HjX9UJHhZH6gO/VcT5Cmy3Y1JMRv58uZowgPvW0gICylJJ4nQ/wB2d6reAdQpJAyEwSfreXTr8KCvsITclsu5hl1AH+bqem1HMLypCDprCTzj5GsmgW2wpLGfugIO6Z36gnj02olN4jMPEJyzl+ty9nffSrnnozAak7D+eHWlw7Op9Y9YzHvMu31Z+e2n8xV+C/IS/YJeCO9SDGwnb3jf5V8lsNpA0yAwDyHI9OvxollycsyCNweH8KruBnQUDiYUeU7x1qI8VcA5gmFHz05SSPlX39HJ7wrH6QojNz47bULZ4SLbvSklQWZI5RoIHlvx+VMQvjOmXer8lrRWl7VOaEmOfy99UO/SpA0KJhR59B061Ve2IuchJKQnVJHGdNvsxx3qy1QGkIQToNEq59CeB/npRkQa1w1LCCGUgDNJTO+u886sdxFCVLTmGaAcn1uW3Oi3jAV56DmfzpbcYAlTqniYcyjqBG0jjEVP4JfIbbolXj1KkxHADl16njRbXhyR7OunLy5jpQLT3iSFaHKT0McUnl0q7v5yhO06q4Dp/eNIEvWAtI7sg+IgnlwPmelLr+wQkE5RIcSonicqgrfeaZ21klAVkABKpM8Z/nevLwDKvWCBOv8AOtS+SfwPGE7nnrWfxa0C1LziUzon8fOn7QhA6D5Ck+JuDMr3Gus/tRIULay5sokR7P7vI9NqWuYqha8japXGvNMbmPrRtpxpndOGYTBUR8BzPTpxoK0wRtCkrQCFERPDmQPsg7wK4l+R52XSAyI+1MjidifPT50wRcRlJI1cgfKhezkpQudknaPPUHlXrjYWExsF5h58+hrpqOBW8mb7GYy7cly3uMpUhKfGn64O8nY8tOtNrfs6i1JUyPCfaTuY38J6cuI61gOx2IIs7ohxWVARlCjOoBAEDcmdIFdBdv7h4fRo9Xb/ALR0DORzS3snzWfdUlasyyGIYwhlKT7a1fo20aqX/dHLmToONL1sxD9+QYVKLdPiQk8AEgS671jyHGp2Sm25NqgOuKOrzqynvdyrK4UnORvCRlpU027dm4DjJVlfIQtL6QpkoSkfRqygiDJ03nY10SoAnEMRVcPoAt3i02r6dkgZpKQW1FOaFpGspniJFFXPZtL7hCW1tMFE6py5HkmUraSfZOWc2mU6b0Xh9w3aIQypReej2G0ArV+sUjQdVKid6JuvWHoDh9WaO4QQpwzwUvZvT7MnqKVhYIWXuJLzhm3AdeSIWtXsNyN3Mu6jwQNdeAorA8MQ2J1U6f0q1+2T1/V5AaRTSxw9DKO7bSEpHAfeTxJ6nWgMYacUk+rkBwaZunETtPx91cm6WBQU87lGxJJ0AOp8uQpRaYGtp9b6llQIjIOGnwJHQDj5UywlpYSA8QXvrHmOEdPKmBTWKG6B0wYI1EaGaDxK3zoLSSrMeIPs9T+W/lvQuLN3JUk2uXLPimIJ6Tw8uMU1tAMum/1uc8ZnWai0KMJsVW6VhaswWqcw0CdhEcB93lxcoc1M6aca8eWEjXb5zwjj5Umbwu4U+FlwdwIhnoOBmRI336Vawi3lh2I2ani3lJT3apk7HbTqOvSr7NGVIbMyPvHOmhIUAf5/1oG+SMv631ec9I1qrsr6PXVABRJgUpdw5xVwHQo5MsFs8fdtJ315CarsnHwo+sxlB8JGwPMxoByJrQM+zRV7G60DtuAgROm/PyPI1VcnwxqSTAGmvx4dTpVGLtrVIZVlc+1wA5E8+W9TwxC0Ih45nD9fgeQnpy0pAXYXhjjC3FLWVhR0idBprrv7v9HYXOvCKLbQCmKR4rZPz/ViAk78NeevDy41VSwP3PJPErYOjIDEak8B0I415hln3DCEElQB9vzJOvIcvdRSCO7AAiBEcuc1Np8JRCojrRS2V9E9gTOleNMhwhS0yE6pB2kbEj8KVNYY6XgvP9HuGzwjYRtpvWltWuNaSstaJFeVozuEyfhr99Z3HmS62ptKoWY15dfw508xRyGHiBKu7VHnBj76T2bgUgKE8AZ3mBqfOtT6BCmytFW7aUrVm/W4DhHMDr8qZpPhFXOMz5RSg2LqnNP0PAcIHTeuetD9zyPsLvMqFKykgkBPU/gNd+NFBJSMh1jX4knTpX2EolsjhP4VcG8yoJ2HhPMdeetdkvpwB+c7fGSLlDi9mDPmvoOY2HU11rDu0TV+hy3fQELAhbKlpJKSAQoZT18wa41jFt3a8qAqEKEucl7yeZkyfOumdnLRpNs04+0lC2pWVqIJB1zLzbkK316VYSB7HNjgDqFK7x4FA2eMl4txogqPhbA2Kk6kct6tRdrfBTZw21xuCPaPHugfaPNxWnKaCtlG+WO9zItxqhoggvR9df6nEN+RNahGgAGgGwFUpe+wPcCtG2kkITlVMrzGVknipR1VPP5bUY+8BodZ4cT7uVZzFrd1/L3DmTKdVTAVMaAjUgRPKm+HqhOVRlwAZid1frTxFYtvY0LmrO5DpUtwFjg2kSY1gc9OhM05aIgREcI2qZUKQ4wxcrUlVqoIT9bYZjz13HDh796NaHexxckEZd1cOnIzw+NK8PZuEk+tLSpPDKNB/e208wRTGxWMmm49rnPGZJM++iSREnbjUFnoFL8VSrKe5jvo8M/5unnSq59b78dyR6vy6aTAOvlEdK0DC0lPh2/nfr51bHQlwcPAD1oguH2TAiOUjTN8PfT1lNVOITBzRl4zSpgXAdOf9B94Gsfrec8KNFsZ3xXEs6q4/wAnQ1K2Gkq9v63ToOQ8tKLREabUPeJEZtiOP4co6GmuyvFFTiaUOIuC4n1dQDPEfOJ3HKIE/Gq8Ov3nVlL7fdpnTcZj9kzvz69afoFGy0QaCY8OkbjiPPrU1AQc23GapvgQnMj9Jsnr06j+dKHwtxav0whQ9mdPMxz61XmirFlTTLwdlR+h+zxjgI386dIdkTwqFCXilI1Rudxw84q+1WN8gm8AKZEZuHU8uopbYWrp1eABB8IG3+vKjrUE+JXtfLyokInen7shrBXaNSajjWLFoIS2nMVGKvW5kEczH+tettRvqeJ503hpCsZYBiD5CCCZ5+//AEpU2crGZIhQT8cvA/D3TVmM3YSlQWQAp1ISfOdP5514hJUtYIhAUoRzM/IcqwQPhGIKe0UmABMc+Uk8uVOkqodVrmykaEHQ+e9eP3YT4VaK2A57bVLGx3oNsySuEmAd/vP4RRLjevlS3DVEFRJ8RBgcByHn1pqBNbWjJ+elhTiMiu7DZUXM+bxELOfKUcFAmCZ2Fa7s+fXsuYg27WiU/wBqpP1lfqAjQcTrWKxHBygpaSRnWPFHBI0UfwHnWj7JXYtSQs5WgNDy6flzrXKsgzopYBBB0jUGdiOIPAik2DY87cPKacRlQJ1GhMcDw1Gvh4HlTJl4PAEEFrh+v/7fn5UwLQUIP3bg8CDwNcysvAjaqL9yEFQ9pOqdYM8p67RxoG87QN25CHleI7EDccyPq8vlpsa22VELV/hHAT81dfhVsqoX9nsTdfJD6csapEROsag6mDpWjUql1zbZxEkEbKG4PMflxoBfahDawy5q7tp7MmMsk7TPHaq6LYxxZwoQXG0y4BAH2uhHHnzpKrtI4hpLj1u6vQqIQkBKQDopQUeWtPmUHdRlX3DoOnzoHtPHqj6uIaVr5irs1GroQD0sW5/3L3/R+9RFz23S2O8Va3TYO6ihOU8j7UT141yJC9a6F2h7bJXbLZ9XeQt1ITLsAQI2nhp99ao9UvDFNJI0OD9u7V9wJKlJWdEhaQEz0IJEnma1FxcZEKVBOUEwkSTHADia4/2b7DvPqSoqQluQSQtKlR0CSYPnFdOZ7QNrX3aNV8jtpM68YjhvQ6Rx8sIp/SKF+ka3aUUqQ+2d8q2oieQzSAaMwrthbXToQlaisyUpUkgactdVR/Csr2jwf1rE3Wt1eryk/rJSCPidPfWIsr1bDqVp0WhU+8HY/KmjtHxRlHGztWP9oGLVKe/JhcgACZjfTlrSln0i2g0C1xwzNqkdJG9ZXFn/AOkFXNzBDTDQCAftGPxzH3CsraHxp/vD5iqih4ItZ2dywbEm7hJcQSrXKSUlMbGADw1qOMY5bsFIfcyFWqdDw0kEDSjlEpJO6ePTqOnSg8ayrtnoAP0a9Y6GjGjypJsDZ7aWh/7w35nMP8tMbHFGHPYebWTyUPuFcdtLESJ1NdN7U4CwLVbiW0oWgAgpAHECDGh3rXGjtPxxTSRorh0ISVEEwJMbwPOoNYgkqCYKVGfCRyAUduhrB9me0y0rSy6StpfhhW6Z00O8dK6B3Cc+eNefxH41NNHNxUcMm4zPmNjUwrwzXtQvVfRkASaNZMmUxO1D7iZ9hCsyTxKtpHQffRzq8j6wfZJkHzSN+pI36164ZII1EbirlwXTPHKB70j+PwrAfBewBGp41Tf2AVJJ4yPOqsMtC3Oc7q0Mzv8AKi7sQDFS+pZRp/ToGw+4JKxEEaHlrxB4jSmbTsGKWYYM+dAPi+WZKoPxH3UeUKTE8eVayBxNhqE51HM4sys8o2SOQTt5yeNMLXCE3CShWidyobyNgPxpV2ou1NOJKIBWddo8+hjj0p5Y49asoAL7QgfbB+VWXkNGlwlIYSlr6myFf5T+t14+dOjcBMTudABuTyFYW47e2YQod+kkgwAlSteGkc6Vdku3zDKlm4eWsk+GEqVx1MnadNKVCT6CjpFzgDb5C3hKhtBgAcuvOedFNLKSEK3+qr7UfJXT3jpmE+lqw+05/wAs0BjPpQs3GlIQtwKOx7s6denmNa16c/YTdPPxAAlR2H4nkOtBuYE2tXeLEuD6+0coG2kaVhuy3pAtWGiHFuKUTvkJgcpJn/XSnX+1Wy5u/sfxq9OXsVVo1TDxnKv2vuUOY/EcKT9tMYabtXm1uJS4ts5UnczppWax/wBJlo6yUNrdSrge7/HcTtpQ+D9vrBLSU3AU6tOgKmQqBwAJ1gdaPTnejUaWWYRo6611Htxdt3WHlbKkuhpaSop1y6EH5ihv/j7Cf7Ef/rpobEvSFZBvLbFTRmSAyADpEH3afOtuEvZnaXl5NOtGV7N4j3Fy04TlSlQzEfZOipjcRwrrFgm2UhV00YGp7xUgHLuYP1TzrH4b2xwpICnGkl3ioW+nuG33U6X6UsOUkpJWUkQQWjEco5UPxyfTM+SfN6Ame0DH9MKdLqA33OXPPhnKNAY51n+32Fhu67xGrb47xJG0n2o9+v8AipjivbHDiB3CGweOa2EH3xvTFv0hYattCXvGUDSWdB/dEaDQfCrhK9M0vJxaa/BY7atWmFLaWtKXnGisoJAJKynYcYCQPca5zaq8QPWui33b/CniC4O8IEAqZJMctaBHa/C/ClDbeWdc1vz5aVcZLp/wa8flrfZ0q1uUPJ8C0rTsSlQI8tONV41CLZ7o2r5GgsNxexabBaKW0K10QoAn4VViXqF0Ulx5BKZCYdy71ng7to86av4OWtXRKwAYkgR766x2yeizdHOE/FQ/KkLvYC1K/o3HBOoKXEGOPKmDnYYuR3t3cOpGwUQf586Ltno8koypmLwhhTr7aEySVD3AGT7gBXYhSjDsDZtUktIgxqo6qPSeXlTJhecchy/nhWnJXRxnLllErcHWduFQulUZEUvv3glMnas/asmHlim9VkbW4kSY24fW1j4VdbgF5KzuptHu01j31OzSSk5uOw4AfiaghP0wIOoSkEcCJUPiIrHZdB6m5JFKr28UghIEjmd9fnFOXEwrzkT5UEGREb8yeu9UlehWNg1jb5VZkkgwSTxJjjTVN34fENKXWzZSszqmNDxHQ8x1o9LaVtpIMpUJ04itoyfj7vCTqSfOpzUUivTXvQEgurG3KqSmplum6INSa8motbVIV6BLm3Ir1b2lU15NFESmiLCxW84ltpJWtWgSNz/POhhXRvQwpv1l4GO8LYyc4nxx7o91E5cYtkBM+iW8IGZTKCdkqc1+4RSftD2NubKC8gZVGApJBE8uh861fafClKxNxd43dLYI+iLAJ4DKAeHGeM0z9IuD91YZ+/uXBnR4HXAoazwyjUededeWVq+wMNjvYa5tGQ87kyEgeFUnxCRpFQ7OdjLi9StTGSEEJOZUakSK6Z6S7Nb+HI7lJc8SFeET4cp103Goqj0QYe41bvF1CmwpwEZgRICdTrw61es/Tcuysw+H+jW8eRnQGynMpOrgGqFFJ+8USfRLfcmv+YPypTY3hViCMq1ZVXIIhRiC5O0xW59NDykotsqiPEvYkcE8q1Kc1JL3EyFl6OLt1TqUhuWl5FSsbgBWmmogjWqOzXY65u1K7lAIQYKlHKJ5Anc1vvQ8smzeJJJ747n9RNNsPeFzhpTh6wwoApjilQPiBO4UrfP1msS80k2isM7MYTmZVbuJQtSPayqByk8JpTivYs94UoEk8PyqPoceUl59pwFK0pAUDuCFRr8a3QvGPWsodPeBRGSOJG0x+NLm4szRzgdmChWVaIkRBkb/ACrxPYx8atuqA6LUI++t1jra1XiEA6LSOG0EyfhTly6CXUsZFFBQfFlOWdgCYgSAfuofk7Gmc1tcFv29TcuAdVk9OPCntjir7cBTxWZ5J99K8fYcYdU0pSiN0md0nUfl7qEs2iQDPXTn191apSyOTRPdqbgAapBk65QRHCs92k7cXSW/ZaPmk/nR7LknxT5x86ljOCh23kDnEdKOEHiSM21lGJ/2u3YA8DO/2T+9RR9J90VMqCWZckRlP1VafW03rF4tYZP2iKYWVisptDlkd64mY4goMffPvrb8MF0bs1bHpVue9IKGsoVBMK4nLI8Xv91L/wDbHdAqHdsyCQdFcDH2qzdhbnvQ2RJSokg9Jj4RtSBEkqPMz8davQ8a0huzqGB+lm4W+2lxDQQpQBISqRP+Kr8B9KLyUd33bcIJGuadz13rmuD3OV9BIzAGSDxiTFM7J1KVvBI8OdWWRBiTGx004VejC9A2Y3LFexXRn/RQEETcT/w//dS/E+wLbLSl96tWUbBKRXH1Ye5kxrVXBNbLAexbLjSVr7yVcM0fIVrsK9HVmfaaJ81q/OsvzRsjkiRpUwmukp7Hs+uZPVx3E+1mVETE5/72n3da16PR1Yf+HH7S/wB6ui/6o+xp4OD5a+Ca74PRzh//AIcftL/erMWnYpg3eVVsO5nRWZcQZykK4yRHWl/9UPYlk5Zkqy2uFNqC0KKVJ1CkmCPIiu7n0bYf/Yf9a/zqB9GuH/2H/Wv96r9TAzZzFn0n4gkR3wV1UhJPxilmMdsbu6RkeeK0TOWEgSNjoK3WG9iLdV0ULtoanQ51jgcninxZt+tP7rsBhreUKt1HMcohTh11Me1yBrEfP4tqP9Gng5Zg/bq8tkhDTxCBshQCgPKdQPKp4n2/vbhBQ4+citClICZB4GBJHvrqTPo5w5YMW6hBggqcB+f30kwf0etKeIdtSGtYOZY20Gs+Kd+HPpU/P4rvj/QI5ZbXCm1pWkwpJCgeRSZH3imOO9qrm8CRcOZwgkp8KRBVodgOVdi/2ZYf/YH9tf51VeejrDUIK1MqCZAJC3OJAHHma3+o8bd0VnJcE7X3VogoYcCUqOYjKk6wBxHIVXgvae4tVqUw5kK/aEAg8dQRE679a6Th3o5ty+4l23UGkzlVmUkaac9dNabp9GeHkx3K9ADOdcGeRnX/AErP6jxu8E8HObD0iXabgv50d4pIQpXdo1SDIkAakc60WH9rFrfD6ikrzZpiBO2w4VqP9l1hBhlcx/aK/Oq8L7D2YHiQtMqCAM6/aOw6Uev4lihq1aCU9sFlwPFtBVkyjcCCZka0txbtldDMtDmTWQnQgdNRJrVJ7E28AS5A0AzzA5CRUXfR5br0zua9U/lUpeP2JMzeK9qk3jCJayuDUKBBEHQ6RME6xwilaXygTMVu7bsC22fC4r3hNVXfYLOT9Nv+p+Sq1GcI4KzGLx3+NV33avu0aJBPCtJceioqMh8fsn96l9z6JHlHR5v4LropwLBhriyXdpWcpUojP9GkmDsBpOh68aoxuzFssMmc+dCkr2jMGysEDilQiZ47CurL7BuW1shFooBwql1eYpKhBEDprWQ7UdgbtSkBCAoy4JKkyR4TJJPM+elXqRvYCLF0JVfhSARnSDB3JAhXxiaxdw1lUociR8K69ivYC4L9s6lsEeEOeIaRE8deO1ZzHfRldhxxSGZSSSPEnnynlWl5I1lijBYV+mR50Q4Ch1wGQQtQPMEHWnTfo4vwsEW5EEfWR+dFP+jy/U86e5zSsnMFpIM6yDOtHON7JbNriF4G1FLigOSiYkbftc/jQSRnMkafVH4n8P40L2otBdKCcxCUq35nY/Dn50fh4lO0EaEciK+UZPEo7uVnRH1+n634GnmDXablILSvo/rHYn9XmOp+FAmzDwLRHgOiz+A68zwq1CmsMZTCFLSpYTIKZzK0EzGnypHetmmyCIgRERwjlHKhLm/Taplwnu/qncg/Z6jkfjzquyxlK3nGSkpcbAJBgghWxBG9Sv8ADU3SShzRA2IiZ5zwA5ceNTKqeQm1uRcJCkmWj8VefJPTj5bnqSCIIkHSKUW6BapQhtCloUsJGWJSDupRnUA8d9aIwzGUvF0ZSktOFsyRqRrIjhUVHt1iKbYS6fB9U7n+6RxPI/HrY04HwFAy1w/X8/1enHjS57ur1brK0qSWFAEyndQkEHlA2NW3N0ixYBylTYUEgJiRnMCZPi140U7GuuxqtsEQRIPCleJW6pZSSSEu5ioEJISEqGpkSZI2ozFMQ7hpTmRSwncJieWk70mxN5i5tRcLzFoJzJCYzzxHnpEbcfJyUU9l71gohQTnWlTZDairVK8yjMzpuCFckxVDuFLIcJQorLySlUnVH0ecjxaAlKjHXrTHs6+hVu2W0KQgiUhUTE8Y4mmkU2XJozPqJSoeEpl13dWndqSoJGqvZzEacN6qRZvFpQ7pclphO6TKm1+M+1y48Yo7HbFLxbDjbhBXlSUASmd1LPBOn8miMAu0KQpDaVJDKy0QY3T1G413qtmrxYvxKxdcU8A0uFpeTuIOYJLZJKp3BgQAnbrXqrZwFWVCkpyseEmJCCrvUp8Whgjz2rSTSNLDWINhyFpCVKTwnwmDz00qtgpEFWCy4NFlrM6QkFWiShISDB+3JA4TTB63Wu3ZCgoqCmisSc3hjPsZnyomzayAIjRI8J4EdevzosGN6rLkLW7ZxGQhSoKlIyqUZCFmUk6+0mPOD0rQNrpHiF0htTa3EkFxQaSoJBIzTAJmQDRWI4sm3QFOBUEhMpE6nbjxqTFpscJXVk0pRi6PGDmSpAzKSRrl5jgR1Bo9i5C0JUnUKAIPQ10TMUwjPUFPRVJVVD7oUSgKGeM0cYmJ8p0qcnWCSCu/B0oDFFQUKiRJB6SN/iKmz4dDvXuILASCSAMw1JA3041i7Vke994RO0Ag1F1IM8iIqLyBlQeR1r7PBis7wx1oV3CwFpSdCTp1HT8qLTbwCU6/xobHbUqaUUe2kZk+addPhXmEFSVvd4ZzKSUeRSDHxJ9xqKjn7eRSpSR5UFjguMyPVt58ZT8Uz0iev3UhS5dADwNpI5qVPvgRNO8Cubo+Eer8zPeSSdyYpoDYYWgZE5YiNIpb25aUpltKQpR71CvCkkgJmToDEVfa2d4kkhVsArWIdieJGvHjRC2L0keO2ABmAl7XlOu3Sjuxjh2JrbOyq8S6248paCpDyUqCnEkaIzAQlQHTgelUWjS1qdSe9bQ5bNJlDKwArMBsR4iBoomCRNaVKb77Vr+y9+dSt2b4T47YidJS9pPCc21Nm+QhUy6fV87aSpF2CXGmlBKkhIGeI8ImAdADFeW5cbfcWtouMG6USgtKKvEIQ6NPEkQdP4VpSxfFQJXbabDK9E8z4taty332rX9l796my5GZvCoKvld26oLfaKcqViQNJMCVIBGoG9D3SHCxdIyr1ukKSkNLAy6ElKYOUaTFa1lm+SIzWpHCQ9oOUzXqmr4qBzWsDYfTRPPfWqyUwd/vkreU4olorbyJgnZSVSABtlmfKlicKcZRdt/7hIWtmEkkqeSYAA4Jk+9VPovf/tf/AO1QaRfJETanlJenynjQsAnRnLZ2GLFBQskIWk5kLKEmIhTYEqXr4dgJmqsPaLicNDgUrKpwOZkr0TsAo/Z4Vqcl9mmbaANpejzOmtWFV7ytf2nvypseX+/kx9gFd3ZiFSi7XMpXKUSYnTROo6VOxfU28pTjedg3ThIyKKgVAZHIjxI0P8xWqa9eAj+rHlKnpj4a15F9mki202Gd6PM6a1WPIV4ekKunRcFaXUv942QFwpsCEgECO7AmR8aR4a3kTaKSFBfra8xhfsKPEbBBkfGtmVXu2W1/be/dqLRvgIItj1K3p9/h1qsFIy9lfH1lhQ7xI9ZdSvOlZXChp3ioCcs+ynWAN6qsSUpaWMwUL4ifH+jJ5fYiOla2b7NJTbREAd47Hn7OtT7y9OmS2/5r37lVjyMwVHwlzMbhN9K5CyQgE5dNskREVpu3S/6rG57xBAGp0MnTyqbLt8BBRbnr3jv7lWNu3szkt/LvXP3KLHllP2Kr1Pe3PeI1Q2w4FrG0qCsqQeJ1nTahLbFO6R+kWE+qBZg5ilQVllKSdDHDTnWgtn7o+02z7nV/iirHXLj+wbP/ABfzRWkwsz68YWUuBLpTD7SUkLCoS4BmEn2hv0o50OpcdaQ8pS02+ZKiEzmzqjhxAj76OS499a1Sf+I2fmkVYHnASr1U5tpC2p+M7U2ViDD8accfyqKkoLaHklQGiQCFyY4rHwoLtHi63LN4EhQShl4KAgGXIOXjk00nWn15dOD/ALo7oI07nUcvb9npQD7bZYI9QWnYEZG4ICgYML2mjsU1ujSKMtpPOlGO4sWUBYTmIiRtpMHXnBq6zxRRZH9VfTAjLlRpy+vQl5fnQm1uDoPqJP8AmrDWMGEshGH3+ZIWQRmEweAPD+d6ncpBWABoUjb+d6zr2MrSrS1ucp3GROnl49ulFs494lFTLyBr41NyEwEyVZSSImnqjNMxjrIUkkbxp5xWZtu0TjTdu6MuZalZxl+qggGOW+9MMPxMheVW00swzDC562iNGG3AnzWvP8k0xrsYr3Oi2eMOLviwkjum2gpemuZW2vDcfCluOdsnGr0NojuUFCXTE6r68NPkah2De+huLtzTMf8ApaT+dZ1ti6etX1C3C0XCi6XcwBGQk6CeGtNJM3GKvP4Nz2vxd5hDXcFIU44EeISNQfxigrrGb+zU2q57lxpawg5AQRPLQfyKU4veetWdgcxBU6lJUNwQMpI68atxvAjaP2q1POXCS6BkeMgHTUa/zFCQxiqSfyN8T7ZrYxHuVR3HhCjl1TnG5PKTTR7HHBiQtwU92WSs6ayJ48tKTO4Ym4xO8aXsthInkfBB8wdaWdmX3TiOV79IywtonnkBg/AirouKa/YZt9s7j+jFXMo7wPZB4REacOdMl9rlKwxVyjKHUQFAjQKBAOnKDPvrINf/AEU9bkfMUf26tVW3eFA+hu0pzDglxBCp94H3nlTRrjFuvk0WL9p3Ui3ZYSldy+hKtfZSCBJI858gKgzid/butpukoebcOXOykyg9QBt5j30uuXRbX9m+6YaXbpRn4AhMa/EH31V2mxtaLlBYvisOLTLSIKUJ0GqgTueHU1UZUekjoYqm2vUOSW1pXBg5SDB5GONXUrwBq2SlfqpSU5zngk+LjM8awcOhZ2nv75nO6yGCwhIJzzm66TzqjB8Xv1tF9xLHdFpa05ZzSEkpkTtI1pv2u/8Akbj/APGfwoPCR/2Sn/y6v/Sqno6quOuwjs9jLj9kH1gZylZ0BjwzHypJ/wDGj3qDNxDedb3dnwmI12E76Us7N9jGXrEPKceCilZhLkJ8MxpHSgyf+x7f/wAz+9TSOijG/wBzW4rjl0u7Va2gaCm0hS1udY0A94ovs3iz7inGrlvI42faSDkWD9knSfLnSnH7SzuLxSFrctrhKQQ6FBIUOESdTB6bVLsffui6etlP+sttpCku7wdNJk8+Z2oow0uOBl2wx162DPchBU65k8YMajTYiNaGtu0V2zctM3jbQDxISponQjnr1Hxof0jNqItQk5VF+ArkSBB9xouw7Hu+sNvXVyp9TU5E5coBPHf31dCuKjn5LsI7QXrzz6WkMlDLhR4pB3McddBWhs8bK2CsohxKigoG2YfhWD7PYS67c3pbuXGAl8yEAEKkq1Oo2rV9kcYT6u5nTBZcKVka5iN1VtJWMkuvgfWIf/3oRB+zMj4nWpurcCiEoSRw1Ir1OMNFIIWDm2A316V9dYs22sJcUEyJlRAFdeMTlm9At3f/AEeYAaKyqCjGXnw+FKMcxkW622lJEPEpmdiMsaQZnNQ2LYl37F8psDu05cqh9YpMqNCdsX0XBsihQUorzeEzoQk6xsJHHlXJpWb4Zz/sBiu1K5W3bsKfU0YchUAHeBoZP41YO1CnWW3GLdbpJKVpkAoI56a0o7A3SW3LtpxQS6XSvxECQRIOu+h++tLg2ItPJUpkQkLKScoAUeYjcdaAaS6MpYdp3blwZbRYbKikuZwQmN/qitLatqQSTsqSPuBpP2MaysODk8v8KbrdIVB2MR70k/5ay0ZnSdI5g9hYUoEbzWqw6xQkHwpBV7RgeLhrzrmt/jLotLcoWoLKSpagdSEHLr7z91bHtFijjVs2lpRDzqkJQRvqAT/PWpxDi8Gpasmw33YQkIP1AkZdd9NqsaZSlISlICQICQIAHKOVIOzWIOXVl7ZS8MyCvSQpOx5cqTJ7XOizUgn+uBzueEyTOaPLSqnolFvBtWcMYASnumwEqzJGUQFcxyPWjn7Jt0AOISsAyMwBg8x1oGxQpDaQ4rMsAZlGNTx24Vm7LEL2+W4u3eTbsoUUplMlRHE6fzNCJJvs26LNsLLgQkLUIK41I5E8tK8/o9vvC53ae8IgrgZiNonlFK+zGIPuIUm5bKHG1Zc0QlY5jhw4dKzlt21eN/BP9VU6WU6DcACZ33IPvpoVFuzaDB2O77vum+7nNkyjLPOOdX3Vk26nK4hK07woSNKzvazGnWXbRLasoccyrEAyJRprtuaj2xx11hVsGlZQ47lVoDI8Omu29QKLdGjubBpxHduISpH2SNNNo5R0oW17N2qElKGWwCQTpxSZSZOuh1rNYjjNw/euWzD6LdLQGqgCpZMbT58KJsMWu0M3SbgfSMoJbeAhK4BIMcYI5VDxaWzYTVFnh7bQIbQlAUZITxPPzrC4Nc4lcModTdMpCp0UgToY1hPStnYqWG0B1QUsAZlJEAniQOVTCUeOLCri3StJQsBSVCCDsRUUWiEt92EgIjLlG0Hh5VhcP7YvnElMrUCx3qmwMokGCU678Kld9sn/AOk0sIUAz3gbIyiSQAVa78aqZr05a/c21tYtto7tCAlGvhG2u/zqj+grfuw13KO7SrMEQYB5jXeszd43dXV04xaLSyhnRbqhJKuQHnPwNXYFj1wi7NndlK1FOZtxIjMORHkD5RVQcZbs0OJ4GxcR3zSXI2J3HvGsdKsw7CmrdOVltLYOpCRv5nc0i7FY65ctuqdUCUulIgAaCOVL8Gxa9u2Xe7ebStDxSFKQIyAHSADrMa1UPF6s2V3YNu5e8QF5DmTPA8x1omK57g1/iVw48gXLQ7leVRLe++0J6caeYP2gWq9u2nHE5G4yA5RE768aqJwa7NBaWDbalqQgJKzKiPrHmetX2lk22VFCEpKzKoHtHmeutZvA8dW7fXTRWFNtxkAA0mOI3ojtRj7jIaaYALz6sqCdkjSTHvH31Fxd0aG1w5pKsyW0hXP+G1TvsOadMuNpWRoCoVmLFy+t3mw8sXLThhSkogtnnt7P8dqv7Q4+4zeNJSfokgKe22WvICeIjStDxleGaFq0QlGRKEhG2UARrvpSy2wC3azd00lJ1E66SI0k6b8KDx7Hl296wkn6BSPpBAgSrLmncQSKCX2jW3d3wWqW2UJUlGm5A476mhgoyq/cYO4Kw8sKdaSpaY12Om2o3FMmbVDSQ22kJSPZA85rGMHElNpug6lQKQr1cIGqTwB5xrH31bj2L3CnbdttwWxcQVHvEjQg6gzx4UfA8XqzXt4a2gK7tITmOY76k7mgbpMKT/eR9wX+dJkvXbLD7i7pt/K2SnIlIyqGsmN/KkGJ396i1Td+soVKUr7stxIkggHadtK1VhwvswC7JXdXUgwz4E6fbdzn7q0WJ989esot8ma3bC/H7OZQG/WIrUW90gjRaD/iT+dEi6QNcyfiKOQc/gzXY9TrF2+w9lCnB3oCfZk75fcfuqx2yb/plJgSW8/+IAiaeOYk2NSpE85TPxoJ7H2UqzZ283OUz+dF5suWWzQrVIisT2W7QtWIct7gltSHCZIJBSeOnl99F3HbBtIkn+PlzqNv25tl+0IJEeJKToeEnYGspik6poNV27K7N9/J3aRKWiTqqdAYjTf58qyirC79RSnumg2g98FhX0m0zE8uEcK8ZxkpJR9UHSSgjpHioodolfaH7Sfzp51o2rjpBfaLGS/b2V0AVBtcuRwPhn70n4ivO0faJq+dtUW5LhS5mVCSABpvPkfhVbXaYgRmR8U/nUE9pgnbIPIoHyNXNFTXQX2lu7RdypN40puB4H0lXi84HD37Uvwp9eW7Sytxy0DSgguT7RH1Z9/3Vee1AO5Sf8Sfzqae1ekSmOWZP50cizVUI8Efw4Mp9YDve65ozxvptptXS8Lx5pTSC2fBACZ3hOms68KxjmPhXD4KR+9U7fFh9gk9VNgf+qpysJJy2AuXom8fTqWrptweQUsH7jVli9L1i4r23XnXlf41CPuTQjV04lRyoM9FA/60zYx10boPwH50+obdhWFY4iwu7pFxKEur7xDkEg7nh/e+6r8MxL13Ek3DYIYZRlCiCMxM7T/e+AocdpSNVNkjkQDVqe06eCVgf3T+FXIw73QP2V7Ts2SX2rgqQ4HVKAyk5vKPL76b+jxtSLZSlAp7xwrAO8GBNLz2mQdSlRI5tqP4VejteniF/sL/ACqcrB27xss7EvHPer4F4/cVfnSzAbJm9vLxVwjNC/DqRxI4dE07T2yYLZTKgTGmReo4/VoG57RWwdBQ5Ay6+Fe5/wAO9VlbttBPYdtDV3epbGVCSEpG8QTz8qK7ZXRauLS6gltpRC44AwZ+fwoRrthbj/epHxH4UUjtfbEQXm4PNQ/Gm2XJ8rGbPb5DzzTVqnvsx+kUQoBCee29Dud9fP3fq3dFOjCisnZOvhI4gifhUGset05e6dYAO4Spsbc4NNrDtEyPZcbHkpH4GmyU+OkVsvd6bUvJkpK7V9JH2gIJ6EpmaUKwVxVzesq9pTSUpV9rIoZCepGUVu7XGm1f7xH7afzry8xJskeNB4e2nj76m8Fz9kYvDu2iW7cNBCvWW05O7KTBKfCDI4V52ncb761N6iUlpWdCQT4idhrOhPOtbarRmSrOjXjKeGm80St9G2dH7SfzqRcld0YNF3Z9xctWja0S0oqzJUBoCBuTrrSPGuzTfqDbyc+cIS5EyJ8KfZI2g7V1R9SFAjMn9pP50oxDEWkgFbiBAAMrTwUnryqsufsf/9k="/>
          <p:cNvSpPr>
            <a:spLocks noChangeAspect="1" noChangeArrowheads="1"/>
          </p:cNvSpPr>
          <p:nvPr/>
        </p:nvSpPr>
        <p:spPr bwMode="auto">
          <a:xfrm>
            <a:off x="63500" y="-889000"/>
            <a:ext cx="2438400" cy="1828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74" name="AutoShape 18" descr="data:image/jpeg;base64,/9j/4AAQSkZJRgABAQAAAQABAAD/2wCEAAkGBhQSERUUExQWFRUWGR4aGRcYGBgfHhwfFx0YGBseHBwcHCYfHBolGhcdHy8gIycpLCwtFx4xNTAqNSYrLCkBCQoKDgwOGg8PGjQkHyQsLCwsLCwtLCwsLCksLCwsLCwsLCwsLCwsLCwsLCwsLCwsLCwsLCwsLCwsLCwsLCwsLP/AABEIAMABAAMBIgACEQEDEQH/xAAcAAACAwEBAQEAAAAAAAAAAAAEBQIDBgcBAAj/xABPEAABAwIEAwQGBgYHBQYHAAABAgMRAAQFEiExQVFhBhMicQcUMoGRsSNCUqHB0TNiktLh8BUkU3KCwvEXQ4OToiVEVHSy4hY0NWRzlKP/xAAZAQEBAQEBAQAAAAAAAAAAAAABAAIDBAX/xAAoEQACAgICAQMDBQEAAAAAAAAAAQIRITESQQMTUWEiMnEUgZGh8AT/2gAMAwEAAhEDEQA/AN32QezWTBWIOUnpOZXi99PWyNBpz/npSZI7phtUkd22Ary1VryIB+dWWmNpdKg0dUAEyPZCtUmPrAj+MV5W80PyHXGLoZgOE+IwCBOh5mr7porkHRPTc/kOlDJt0HJmAUU+IEjUE8RwH4UQq6CEnvFAD7ZIAgcydAfnQh/AMxYJZ/RpAEapHEb6dRyoW7xxKVIS2O9dXJS2kiYHFRPsJHEn76ivE3LgqFt4G4/TrHP+yQYzafWV4fOgXlt2iw0zlLziS6t15UAgbrW5usg/VTt0FbUff+ACsVt++YS3dOJStatEtTr+qJkqA4qge6pM2vdpygzlgSTrWcw7Lc5JzsXgKnEuhK4UJKQpOfQskD9GYiffT67xMtISkjvLhezbYgqPE6+y2Duo7daJRz8lYRiF4hlC1uKCUgD3ngANyo8AN6XYbha3Lj1lwBk5fA2AM2v1nTxMfUGg461ezhagsv3HjX9UJHhZH6gO/VcT5Cmy3Y1JMRv58uZowgPvW0gICylJJ4nQ/wB2d6reAdQpJAyEwSfreXTr8KCvsITclsu5hl1AH+bqem1HMLypCDprCTzj5GsmgW2wpLGfugIO6Z36gnj02olN4jMPEJyzl+ty9nffSrnnozAak7D+eHWlw7Op9Y9YzHvMu31Z+e2n8xV+C/IS/YJeCO9SDGwnb3jf5V8lsNpA0yAwDyHI9OvxollycsyCNweH8KruBnQUDiYUeU7x1qI8VcA5gmFHz05SSPlX39HJ7wrH6QojNz47bULZ4SLbvSklQWZI5RoIHlvx+VMQvjOmXer8lrRWl7VOaEmOfy99UO/SpA0KJhR59B061Ve2IuchJKQnVJHGdNvsxx3qy1QGkIQToNEq59CeB/npRkQa1w1LCCGUgDNJTO+u886sdxFCVLTmGaAcn1uW3Oi3jAV56DmfzpbcYAlTqniYcyjqBG0jjEVP4JfIbbolXj1KkxHADl16njRbXhyR7OunLy5jpQLT3iSFaHKT0McUnl0q7v5yhO06q4Dp/eNIEvWAtI7sg+IgnlwPmelLr+wQkE5RIcSonicqgrfeaZ21klAVkABKpM8Z/nevLwDKvWCBOv8AOtS+SfwPGE7nnrWfxa0C1LziUzon8fOn7QhA6D5Ck+JuDMr3Gus/tRIULay5sokR7P7vI9NqWuYqha8japXGvNMbmPrRtpxpndOGYTBUR8BzPTpxoK0wRtCkrQCFERPDmQPsg7wK4l+R52XSAyI+1MjidifPT50wRcRlJI1cgfKhezkpQudknaPPUHlXrjYWExsF5h58+hrpqOBW8mb7GYy7cly3uMpUhKfGn64O8nY8tOtNrfs6i1JUyPCfaTuY38J6cuI61gOx2IIs7ohxWVARlCjOoBAEDcmdIFdBdv7h4fRo9Xb/ALR0DORzS3snzWfdUlasyyGIYwhlKT7a1fo20aqX/dHLmToONL1sxD9+QYVKLdPiQk8AEgS671jyHGp2Sm25NqgOuKOrzqynvdyrK4UnORvCRlpU027dm4DjJVlfIQtL6QpkoSkfRqygiDJ03nY10SoAnEMRVcPoAt3i02r6dkgZpKQW1FOaFpGspniJFFXPZtL7hCW1tMFE6py5HkmUraSfZOWc2mU6b0Xh9w3aIQypReej2G0ArV+sUjQdVKid6JuvWHoDh9WaO4QQpwzwUvZvT7MnqKVhYIWXuJLzhm3AdeSIWtXsNyN3Mu6jwQNdeAorA8MQ2J1U6f0q1+2T1/V5AaRTSxw9DKO7bSEpHAfeTxJ6nWgMYacUk+rkBwaZunETtPx91cm6WBQU87lGxJJ0AOp8uQpRaYGtp9b6llQIjIOGnwJHQDj5UywlpYSA8QXvrHmOEdPKmBTWKG6B0wYI1EaGaDxK3zoLSSrMeIPs9T+W/lvQuLN3JUk2uXLPimIJ6Tw8uMU1tAMum/1uc8ZnWai0KMJsVW6VhaswWqcw0CdhEcB93lxcoc1M6aca8eWEjXb5zwjj5Umbwu4U+FlwdwIhnoOBmRI336Vawi3lh2I2ani3lJT3apk7HbTqOvSr7NGVIbMyPvHOmhIUAf5/1oG+SMv631ec9I1qrsr6PXVABRJgUpdw5xVwHQo5MsFs8fdtJ315CarsnHwo+sxlB8JGwPMxoByJrQM+zRV7G60DtuAgROm/PyPI1VcnwxqSTAGmvx4dTpVGLtrVIZVlc+1wA5E8+W9TwxC0Ih45nD9fgeQnpy0pAXYXhjjC3FLWVhR0idBprrv7v9HYXOvCKLbQCmKR4rZPz/ViAk78NeevDy41VSwP3PJPErYOjIDEak8B0I415hln3DCEElQB9vzJOvIcvdRSCO7AAiBEcuc1Np8JRCojrRS2V9E9gTOleNMhwhS0yE6pB2kbEj8KVNYY6XgvP9HuGzwjYRtpvWltWuNaSstaJFeVozuEyfhr99Z3HmS62ptKoWY15dfw508xRyGHiBKu7VHnBj76T2bgUgKE8AZ3mBqfOtT6BCmytFW7aUrVm/W4DhHMDr8qZpPhFXOMz5RSg2LqnNP0PAcIHTeuetD9zyPsLvMqFKykgkBPU/gNd+NFBJSMh1jX4knTpX2EolsjhP4VcG8yoJ2HhPMdeetdkvpwB+c7fGSLlDi9mDPmvoOY2HU11rDu0TV+hy3fQELAhbKlpJKSAQoZT18wa41jFt3a8qAqEKEucl7yeZkyfOumdnLRpNs04+0lC2pWVqIJB1zLzbkK316VYSB7HNjgDqFK7x4FA2eMl4txogqPhbA2Kk6kct6tRdrfBTZw21xuCPaPHugfaPNxWnKaCtlG+WO9zItxqhoggvR9df6nEN+RNahGgAGgGwFUpe+wPcCtG2kkITlVMrzGVknipR1VPP5bUY+8BodZ4cT7uVZzFrd1/L3DmTKdVTAVMaAjUgRPKm+HqhOVRlwAZid1frTxFYtvY0LmrO5DpUtwFjg2kSY1gc9OhM05aIgREcI2qZUKQ4wxcrUlVqoIT9bYZjz13HDh796NaHexxckEZd1cOnIzw+NK8PZuEk+tLSpPDKNB/e208wRTGxWMmm49rnPGZJM++iSREnbjUFnoFL8VSrKe5jvo8M/5unnSq59b78dyR6vy6aTAOvlEdK0DC0lPh2/nfr51bHQlwcPAD1oguH2TAiOUjTN8PfT1lNVOITBzRl4zSpgXAdOf9B94Gsfrec8KNFsZ3xXEs6q4/wAnQ1K2Gkq9v63ToOQ8tKLREabUPeJEZtiOP4co6GmuyvFFTiaUOIuC4n1dQDPEfOJ3HKIE/Gq8Ov3nVlL7fdpnTcZj9kzvz69afoFGy0QaCY8OkbjiPPrU1AQc23GapvgQnMj9Jsnr06j+dKHwtxav0whQ9mdPMxz61XmirFlTTLwdlR+h+zxjgI386dIdkTwqFCXilI1Rudxw84q+1WN8gm8AKZEZuHU8uopbYWrp1eABB8IG3+vKjrUE+JXtfLyokInen7shrBXaNSajjWLFoIS2nMVGKvW5kEczH+tettRvqeJ503hpCsZYBiD5CCCZ5+//AEpU2crGZIhQT8cvA/D3TVmM3YSlQWQAp1ISfOdP5514hJUtYIhAUoRzM/IcqwQPhGIKe0UmABMc+Uk8uVOkqodVrmykaEHQ+e9eP3YT4VaK2A57bVLGx3oNsySuEmAd/vP4RRLjevlS3DVEFRJ8RBgcByHn1pqBNbWjJ+elhTiMiu7DZUXM+bxELOfKUcFAmCZ2Fa7s+fXsuYg27WiU/wBqpP1lfqAjQcTrWKxHBygpaSRnWPFHBI0UfwHnWj7JXYtSQs5WgNDy6flzrXKsgzopYBBB0jUGdiOIPAik2DY87cPKacRlQJ1GhMcDw1Gvh4HlTJl4PAEEFrh+v/7fn5UwLQUIP3bg8CDwNcysvAjaqL9yEFQ9pOqdYM8p67RxoG87QN25CHleI7EDccyPq8vlpsa22VELV/hHAT81dfhVsqoX9nsTdfJD6csapEROsag6mDpWjUql1zbZxEkEbKG4PMflxoBfahDawy5q7tp7MmMsk7TPHaq6LYxxZwoQXG0y4BAH2uhHHnzpKrtI4hpLj1u6vQqIQkBKQDopQUeWtPmUHdRlX3DoOnzoHtPHqj6uIaVr5irs1GroQD0sW5/3L3/R+9RFz23S2O8Va3TYO6ihOU8j7UT141yJC9a6F2h7bJXbLZ9XeQt1ITLsAQI2nhp99ao9UvDFNJI0OD9u7V9wJKlJWdEhaQEz0IJEnma1FxcZEKVBOUEwkSTHADia4/2b7DvPqSoqQluQSQtKlR0CSYPnFdOZ7QNrX3aNV8jtpM68YjhvQ6Rx8sIp/SKF+ka3aUUqQ+2d8q2oieQzSAaMwrthbXToQlaisyUpUkgactdVR/Csr2jwf1rE3Wt1eryk/rJSCPidPfWIsr1bDqVp0WhU+8HY/KmjtHxRlHGztWP9oGLVKe/JhcgACZjfTlrSln0i2g0C1xwzNqkdJG9ZXFn/AOkFXNzBDTDQCAftGPxzH3CsraHxp/vD5iqih4ItZ2dywbEm7hJcQSrXKSUlMbGADw1qOMY5bsFIfcyFWqdDw0kEDSjlEpJO6ePTqOnSg8ayrtnoAP0a9Y6GjGjypJsDZ7aWh/7w35nMP8tMbHFGHPYebWTyUPuFcdtLESJ1NdN7U4CwLVbiW0oWgAgpAHECDGh3rXGjtPxxTSRorh0ISVEEwJMbwPOoNYgkqCYKVGfCRyAUduhrB9me0y0rSy6StpfhhW6Z00O8dK6B3Cc+eNefxH41NNHNxUcMm4zPmNjUwrwzXtQvVfRkASaNZMmUxO1D7iZ9hCsyTxKtpHQffRzq8j6wfZJkHzSN+pI36164ZII1EbirlwXTPHKB70j+PwrAfBewBGp41Tf2AVJJ4yPOqsMtC3Oc7q0Mzv8AKi7sQDFS+pZRp/ToGw+4JKxEEaHlrxB4jSmbTsGKWYYM+dAPi+WZKoPxH3UeUKTE8eVayBxNhqE51HM4sys8o2SOQTt5yeNMLXCE3CShWidyobyNgPxpV2ou1NOJKIBWddo8+hjj0p5Y49asoAL7QgfbB+VWXkNGlwlIYSlr6myFf5T+t14+dOjcBMTudABuTyFYW47e2YQod+kkgwAlSteGkc6Vdku3zDKlm4eWsk+GEqVx1MnadNKVCT6CjpFzgDb5C3hKhtBgAcuvOedFNLKSEK3+qr7UfJXT3jpmE+lqw+05/wAs0BjPpQs3GlIQtwKOx7s6denmNa16c/YTdPPxAAlR2H4nkOtBuYE2tXeLEuD6+0coG2kaVhuy3pAtWGiHFuKUTvkJgcpJn/XSnX+1Wy5u/sfxq9OXsVVo1TDxnKv2vuUOY/EcKT9tMYabtXm1uJS4ts5UnczppWax/wBJlo6yUNrdSrge7/HcTtpQ+D9vrBLSU3AU6tOgKmQqBwAJ1gdaPTnejUaWWYRo6611Htxdt3WHlbKkuhpaSop1y6EH5ihv/j7Cf7Ef/rpobEvSFZBvLbFTRmSAyADpEH3afOtuEvZnaXl5NOtGV7N4j3Fy04TlSlQzEfZOipjcRwrrFgm2UhV00YGp7xUgHLuYP1TzrH4b2xwpICnGkl3ioW+nuG33U6X6UsOUkpJWUkQQWjEco5UPxyfTM+SfN6Ame0DH9MKdLqA33OXPPhnKNAY51n+32Fhu67xGrb47xJG0n2o9+v8AipjivbHDiB3CGweOa2EH3xvTFv0hYattCXvGUDSWdB/dEaDQfCrhK9M0vJxaa/BY7atWmFLaWtKXnGisoJAJKynYcYCQPca5zaq8QPWui33b/CniC4O8IEAqZJMctaBHa/C/ClDbeWdc1vz5aVcZLp/wa8flrfZ0q1uUPJ8C0rTsSlQI8tONV41CLZ7o2r5GgsNxexabBaKW0K10QoAn4VViXqF0Ulx5BKZCYdy71ng7to86av4OWtXRKwAYkgR766x2yeizdHOE/FQ/KkLvYC1K/o3HBOoKXEGOPKmDnYYuR3t3cOpGwUQf586Ltno8koypmLwhhTr7aEySVD3AGT7gBXYhSjDsDZtUktIgxqo6qPSeXlTJhecchy/nhWnJXRxnLllErcHWduFQulUZEUvv3glMnas/asmHlim9VkbW4kSY24fW1j4VdbgF5KzuptHu01j31OzSSk5uOw4AfiaghP0wIOoSkEcCJUPiIrHZdB6m5JFKr28UghIEjmd9fnFOXEwrzkT5UEGREb8yeu9UlehWNg1jb5VZkkgwSTxJjjTVN34fENKXWzZSszqmNDxHQ8x1o9LaVtpIMpUJ04itoyfj7vCTqSfOpzUUivTXvQEgurG3KqSmplum6INSa8motbVIV6BLm3Ir1b2lU15NFESmiLCxW84ltpJWtWgSNz/POhhXRvQwpv1l4GO8LYyc4nxx7o91E5cYtkBM+iW8IGZTKCdkqc1+4RSftD2NubKC8gZVGApJBE8uh861fafClKxNxd43dLYI+iLAJ4DKAeHGeM0z9IuD91YZ+/uXBnR4HXAoazwyjUededeWVq+wMNjvYa5tGQ87kyEgeFUnxCRpFQ7OdjLi9StTGSEEJOZUakSK6Z6S7Nb+HI7lJc8SFeET4cp103Goqj0QYe41bvF1CmwpwEZgRICdTrw61es/Tcuysw+H+jW8eRnQGynMpOrgGqFFJ+8USfRLfcmv+YPypTY3hViCMq1ZVXIIhRiC5O0xW59NDykotsqiPEvYkcE8q1Kc1JL3EyFl6OLt1TqUhuWl5FSsbgBWmmogjWqOzXY65u1K7lAIQYKlHKJ5Anc1vvQ8smzeJJJ747n9RNNsPeFzhpTh6wwoApjilQPiBO4UrfP1msS80k2isM7MYTmZVbuJQtSPayqByk8JpTivYs94UoEk8PyqPoceUl59pwFK0pAUDuCFRr8a3QvGPWsodPeBRGSOJG0x+NLm4szRzgdmChWVaIkRBkb/ACrxPYx8atuqA6LUI++t1jra1XiEA6LSOG0EyfhTly6CXUsZFFBQfFlOWdgCYgSAfuofk7Gmc1tcFv29TcuAdVk9OPCntjir7cBTxWZ5J99K8fYcYdU0pSiN0md0nUfl7qEs2iQDPXTn191apSyOTRPdqbgAapBk65QRHCs92k7cXSW/ZaPmk/nR7LknxT5x86ljOCh23kDnEdKOEHiSM21lGJ/2u3YA8DO/2T+9RR9J90VMqCWZckRlP1VafW03rF4tYZP2iKYWVisptDlkd64mY4goMffPvrb8MF0bs1bHpVue9IKGsoVBMK4nLI8Xv91L/wDbHdAqHdsyCQdFcDH2qzdhbnvQ2RJSokg9Jj4RtSBEkqPMz8davQ8a0huzqGB+lm4W+2lxDQQpQBISqRP+Kr8B9KLyUd33bcIJGuadz13rmuD3OV9BIzAGSDxiTFM7J1KVvBI8OdWWRBiTGx004VejC9A2Y3LFexXRn/RQEETcT/w//dS/E+wLbLSl96tWUbBKRXH1Ye5kxrVXBNbLAexbLjSVr7yVcM0fIVrsK9HVmfaaJ81q/OsvzRsjkiRpUwmukp7Hs+uZPVx3E+1mVETE5/72n3da16PR1Yf+HH7S/wB6ui/6o+xp4OD5a+Ca74PRzh//AIcftL/erMWnYpg3eVVsO5nRWZcQZykK4yRHWl/9UPYlk5Zkqy2uFNqC0KKVJ1CkmCPIiu7n0bYf/Yf9a/zqB9GuH/2H/Wv96r9TAzZzFn0n4gkR3wV1UhJPxilmMdsbu6RkeeK0TOWEgSNjoK3WG9iLdV0ULtoanQ51jgcninxZt+tP7rsBhreUKt1HMcohTh11Me1yBrEfP4tqP9Gng5Zg/bq8tkhDTxCBshQCgPKdQPKp4n2/vbhBQ4+citClICZB4GBJHvrqTPo5w5YMW6hBggqcB+f30kwf0etKeIdtSGtYOZY20Gs+Kd+HPpU/P4rvj/QI5ZbXCm1pWkwpJCgeRSZH3imOO9qrm8CRcOZwgkp8KRBVodgOVdi/2ZYf/YH9tf51VeejrDUIK1MqCZAJC3OJAHHma3+o8bd0VnJcE7X3VogoYcCUqOYjKk6wBxHIVXgvae4tVqUw5kK/aEAg8dQRE679a6Th3o5ty+4l23UGkzlVmUkaac9dNabp9GeHkx3K9ADOdcGeRnX/AErP6jxu8E8HObD0iXabgv50d4pIQpXdo1SDIkAakc60WH9rFrfD6ikrzZpiBO2w4VqP9l1hBhlcx/aK/Oq8L7D2YHiQtMqCAM6/aOw6Uev4lihq1aCU9sFlwPFtBVkyjcCCZka0txbtldDMtDmTWQnQgdNRJrVJ7E28AS5A0AzzA5CRUXfR5br0zua9U/lUpeP2JMzeK9qk3jCJayuDUKBBEHQ6RME6xwilaXygTMVu7bsC22fC4r3hNVXfYLOT9Nv+p+Sq1GcI4KzGLx3+NV33avu0aJBPCtJceioqMh8fsn96l9z6JHlHR5v4LropwLBhriyXdpWcpUojP9GkmDsBpOh68aoxuzFssMmc+dCkr2jMGysEDilQiZ47CurL7BuW1shFooBwql1eYpKhBEDprWQ7UdgbtSkBCAoy4JKkyR4TJJPM+elXqRvYCLF0JVfhSARnSDB3JAhXxiaxdw1lUociR8K69ivYC4L9s6lsEeEOeIaRE8deO1ZzHfRldhxxSGZSSSPEnnynlWl5I1lijBYV+mR50Q4Ch1wGQQtQPMEHWnTfo4vwsEW5EEfWR+dFP+jy/U86e5zSsnMFpIM6yDOtHON7JbNriF4G1FLigOSiYkbftc/jQSRnMkafVH4n8P40L2otBdKCcxCUq35nY/Dn50fh4lO0EaEciK+UZPEo7uVnRH1+n634GnmDXablILSvo/rHYn9XmOp+FAmzDwLRHgOiz+A68zwq1CmsMZTCFLSpYTIKZzK0EzGnypHetmmyCIgRERwjlHKhLm/Taplwnu/qncg/Z6jkfjzquyxlK3nGSkpcbAJBgghWxBG9Sv8ADU3SShzRA2IiZ5zwA5ceNTKqeQm1uRcJCkmWj8VefJPTj5bnqSCIIkHSKUW6BapQhtCloUsJGWJSDupRnUA8d9aIwzGUvF0ZSktOFsyRqRrIjhUVHt1iKbYS6fB9U7n+6RxPI/HrY04HwFAy1w/X8/1enHjS57ur1brK0qSWFAEyndQkEHlA2NW3N0ixYBylTYUEgJiRnMCZPi140U7GuuxqtsEQRIPCleJW6pZSSSEu5ioEJISEqGpkSZI2ozFMQ7hpTmRSwncJieWk70mxN5i5tRcLzFoJzJCYzzxHnpEbcfJyUU9l71gohQTnWlTZDairVK8yjMzpuCFckxVDuFLIcJQorLySlUnVH0ecjxaAlKjHXrTHs6+hVu2W0KQgiUhUTE8Y4mmkU2XJozPqJSoeEpl13dWndqSoJGqvZzEacN6qRZvFpQ7pclphO6TKm1+M+1y48Yo7HbFLxbDjbhBXlSUASmd1LPBOn8miMAu0KQpDaVJDKy0QY3T1G413qtmrxYvxKxdcU8A0uFpeTuIOYJLZJKp3BgQAnbrXqrZwFWVCkpyseEmJCCrvUp8Whgjz2rSTSNLDWINhyFpCVKTwnwmDz00qtgpEFWCy4NFlrM6QkFWiShISDB+3JA4TTB63Wu3ZCgoqCmisSc3hjPsZnyomzayAIjRI8J4EdevzosGN6rLkLW7ZxGQhSoKlIyqUZCFmUk6+0mPOD0rQNrpHiF0htTa3EkFxQaSoJBIzTAJmQDRWI4sm3QFOBUEhMpE6nbjxqTFpscJXVk0pRi6PGDmSpAzKSRrl5jgR1Bo9i5C0JUnUKAIPQ10TMUwjPUFPRVJVVD7oUSgKGeM0cYmJ8p0qcnWCSCu/B0oDFFQUKiRJB6SN/iKmz4dDvXuILASCSAMw1JA3041i7Vke994RO0Ag1F1IM8iIqLyBlQeR1r7PBis7wx1oV3CwFpSdCTp1HT8qLTbwCU6/xobHbUqaUUe2kZk+addPhXmEFSVvd4ZzKSUeRSDHxJ9xqKjn7eRSpSR5UFjguMyPVt58ZT8Uz0iev3UhS5dADwNpI5qVPvgRNO8Cubo+Eer8zPeSSdyYpoDYYWgZE5YiNIpb25aUpltKQpR71CvCkkgJmToDEVfa2d4kkhVsArWIdieJGvHjRC2L0keO2ABmAl7XlOu3Sjuxjh2JrbOyq8S6248paCpDyUqCnEkaIzAQlQHTgelUWjS1qdSe9bQ5bNJlDKwArMBsR4iBoomCRNaVKb77Vr+y9+dSt2b4T47YidJS9pPCc21Nm+QhUy6fV87aSpF2CXGmlBKkhIGeI8ImAdADFeW5cbfcWtouMG6USgtKKvEIQ6NPEkQdP4VpSxfFQJXbabDK9E8z4taty332rX9l796my5GZvCoKvld26oLfaKcqViQNJMCVIBGoG9D3SHCxdIyr1ukKSkNLAy6ElKYOUaTFa1lm+SIzWpHCQ9oOUzXqmr4qBzWsDYfTRPPfWqyUwd/vkreU4olorbyJgnZSVSABtlmfKlicKcZRdt/7hIWtmEkkqeSYAA4Jk+9VPovf/tf/AO1QaRfJETanlJenynjQsAnRnLZ2GLFBQskIWk5kLKEmIhTYEqXr4dgJmqsPaLicNDgUrKpwOZkr0TsAo/Z4Vqcl9mmbaANpejzOmtWFV7ytf2nvypseX+/kx9gFd3ZiFSi7XMpXKUSYnTROo6VOxfU28pTjedg3ThIyKKgVAZHIjxI0P8xWqa9eAj+rHlKnpj4a15F9mki202Gd6PM6a1WPIV4ekKunRcFaXUv942QFwpsCEgECO7AmR8aR4a3kTaKSFBfra8xhfsKPEbBBkfGtmVXu2W1/be/dqLRvgIItj1K3p9/h1qsFIy9lfH1lhQ7xI9ZdSvOlZXChp3ioCcs+ynWAN6qsSUpaWMwUL4ifH+jJ5fYiOla2b7NJTbREAd47Hn7OtT7y9OmS2/5r37lVjyMwVHwlzMbhN9K5CyQgE5dNskREVpu3S/6rG57xBAGp0MnTyqbLt8BBRbnr3jv7lWNu3szkt/LvXP3KLHllP2Kr1Pe3PeI1Q2w4FrG0qCsqQeJ1nTahLbFO6R+kWE+qBZg5ilQVllKSdDHDTnWgtn7o+02z7nV/iirHXLj+wbP/ABfzRWkwsz68YWUuBLpTD7SUkLCoS4BmEn2hv0o50OpcdaQ8pS02+ZKiEzmzqjhxAj76OS499a1Sf+I2fmkVYHnASr1U5tpC2p+M7U2ViDD8accfyqKkoLaHklQGiQCFyY4rHwoLtHi63LN4EhQShl4KAgGXIOXjk00nWn15dOD/ALo7oI07nUcvb9npQD7bZYI9QWnYEZG4ICgYML2mjsU1ujSKMtpPOlGO4sWUBYTmIiRtpMHXnBq6zxRRZH9VfTAjLlRpy+vQl5fnQm1uDoPqJP8AmrDWMGEshGH3+ZIWQRmEweAPD+d6ncpBWABoUjb+d6zr2MrSrS1ucp3GROnl49ulFs494lFTLyBr41NyEwEyVZSSImnqjNMxjrIUkkbxp5xWZtu0TjTdu6MuZalZxl+qggGOW+9MMPxMheVW00swzDC562iNGG3AnzWvP8k0xrsYr3Oi2eMOLviwkjum2gpemuZW2vDcfCluOdsnGr0NojuUFCXTE6r68NPkah2De+huLtzTMf8ApaT+dZ1ti6etX1C3C0XCi6XcwBGQk6CeGtNJM3GKvP4Nz2vxd5hDXcFIU44EeISNQfxigrrGb+zU2q57lxpawg5AQRPLQfyKU4veetWdgcxBU6lJUNwQMpI68atxvAjaP2q1POXCS6BkeMgHTUa/zFCQxiqSfyN8T7ZrYxHuVR3HhCjl1TnG5PKTTR7HHBiQtwU92WSs6ayJ48tKTO4Ym4xO8aXsthInkfBB8wdaWdmX3TiOV79IywtonnkBg/AirouKa/YZt9s7j+jFXMo7wPZB4REacOdMl9rlKwxVyjKHUQFAjQKBAOnKDPvrINf/AEU9bkfMUf26tVW3eFA+hu0pzDglxBCp94H3nlTRrjFuvk0WL9p3Ui3ZYSldy+hKtfZSCBJI858gKgzid/butpukoebcOXOykyg9QBt5j30uuXRbX9m+6YaXbpRn4AhMa/EH31V2mxtaLlBYvisOLTLSIKUJ0GqgTueHU1UZUekjoYqm2vUOSW1pXBg5SDB5GONXUrwBq2SlfqpSU5zngk+LjM8awcOhZ2nv75nO6yGCwhIJzzm66TzqjB8Xv1tF9xLHdFpa05ZzSEkpkTtI1pv2u/8Akbj/APGfwoPCR/2Sn/y6v/Sqno6quOuwjs9jLj9kH1gZylZ0BjwzHypJ/wDGj3qDNxDedb3dnwmI12E76Us7N9jGXrEPKceCilZhLkJ8MxpHSgyf+x7f/wAz+9TSOijG/wBzW4rjl0u7Va2gaCm0hS1udY0A94ovs3iz7inGrlvI42faSDkWD9knSfLnSnH7SzuLxSFrctrhKQQ6FBIUOESdTB6bVLsffui6etlP+sttpCku7wdNJk8+Z2oow0uOBl2wx162DPchBU65k8YMajTYiNaGtu0V2zctM3jbQDxISponQjnr1Hxof0jNqItQk5VF+ArkSBB9xouw7Hu+sNvXVyp9TU5E5coBPHf31dCuKjn5LsI7QXrzz6WkMlDLhR4pB3McddBWhs8bK2CsohxKigoG2YfhWD7PYS67c3pbuXGAl8yEAEKkq1Oo2rV9kcYT6u5nTBZcKVka5iN1VtJWMkuvgfWIf/3oRB+zMj4nWpurcCiEoSRw1Ir1OMNFIIWDm2A316V9dYs22sJcUEyJlRAFdeMTlm9At3f/AEeYAaKyqCjGXnw+FKMcxkW622lJEPEpmdiMsaQZnNQ2LYl37F8psDu05cqh9YpMqNCdsX0XBsihQUorzeEzoQk6xsJHHlXJpWb4Zz/sBiu1K5W3bsKfU0YchUAHeBoZP41YO1CnWW3GLdbpJKVpkAoI56a0o7A3SW3LtpxQS6XSvxECQRIOu+h++tLg2ItPJUpkQkLKScoAUeYjcdaAaS6MpYdp3blwZbRYbKikuZwQmN/qitLatqQSTsqSPuBpP2MaysODk8v8KbrdIVB2MR70k/5ay0ZnSdI5g9hYUoEbzWqw6xQkHwpBV7RgeLhrzrmt/jLotLcoWoLKSpagdSEHLr7z91bHtFijjVs2lpRDzqkJQRvqAT/PWpxDi8Gpasmw33YQkIP1AkZdd9NqsaZSlISlICQICQIAHKOVIOzWIOXVl7ZS8MyCvSQpOx5cqTJ7XOizUgn+uBzueEyTOaPLSqnolFvBtWcMYASnumwEqzJGUQFcxyPWjn7Jt0AOISsAyMwBg8x1oGxQpDaQ4rMsAZlGNTx24Vm7LEL2+W4u3eTbsoUUplMlRHE6fzNCJJvs26LNsLLgQkLUIK41I5E8tK8/o9vvC53ae8IgrgZiNonlFK+zGIPuIUm5bKHG1Zc0QlY5jhw4dKzlt21eN/BP9VU6WU6DcACZ33IPvpoVFuzaDB2O77vum+7nNkyjLPOOdX3Vk26nK4hK07woSNKzvazGnWXbRLasoccyrEAyJRprtuaj2xx11hVsGlZQ47lVoDI8Omu29QKLdGjubBpxHduISpH2SNNNo5R0oW17N2qElKGWwCQTpxSZSZOuh1rNYjjNw/euWzD6LdLQGqgCpZMbT58KJsMWu0M3SbgfSMoJbeAhK4BIMcYI5VDxaWzYTVFnh7bQIbQlAUZITxPPzrC4Nc4lcModTdMpCp0UgToY1hPStnYqWG0B1QUsAZlJEAniQOVTCUeOLCri3StJQsBSVCCDsRUUWiEt92EgIjLlG0Hh5VhcP7YvnElMrUCx3qmwMokGCU678Kld9sn/AOk0sIUAz3gbIyiSQAVa78aqZr05a/c21tYtto7tCAlGvhG2u/zqj+grfuw13KO7SrMEQYB5jXeszd43dXV04xaLSyhnRbqhJKuQHnPwNXYFj1wi7NndlK1FOZtxIjMORHkD5RVQcZbs0OJ4GxcR3zSXI2J3HvGsdKsw7CmrdOVltLYOpCRv5nc0i7FY65ctuqdUCUulIgAaCOVL8Gxa9u2Xe7ebStDxSFKQIyAHSADrMa1UPF6s2V3YNu5e8QF5DmTPA8x1omK57g1/iVw48gXLQ7leVRLe++0J6caeYP2gWq9u2nHE5G4yA5RE768aqJwa7NBaWDbalqQgJKzKiPrHmetX2lk22VFCEpKzKoHtHmeutZvA8dW7fXTRWFNtxkAA0mOI3ojtRj7jIaaYALz6sqCdkjSTHvH31Fxd0aG1w5pKsyW0hXP+G1TvsOadMuNpWRoCoVmLFy+t3mw8sXLThhSkogtnnt7P8dqv7Q4+4zeNJSfokgKe22WvICeIjStDxleGaFq0QlGRKEhG2UARrvpSy2wC3azd00lJ1E66SI0k6b8KDx7Hl296wkn6BSPpBAgSrLmncQSKCX2jW3d3wWqW2UJUlGm5A476mhgoyq/cYO4Kw8sKdaSpaY12Om2o3FMmbVDSQ22kJSPZA85rGMHElNpug6lQKQr1cIGqTwB5xrH31bj2L3CnbdttwWxcQVHvEjQg6gzx4UfA8XqzXt4a2gK7tITmOY76k7mgbpMKT/eR9wX+dJkvXbLD7i7pt/K2SnIlIyqGsmN/KkGJ396i1Td+soVKUr7stxIkggHadtK1VhwvswC7JXdXUgwz4E6fbdzn7q0WJ989esot8ma3bC/H7OZQG/WIrUW90gjRaD/iT+dEi6QNcyfiKOQc/gzXY9TrF2+w9lCnB3oCfZk75fcfuqx2yb/plJgSW8/+IAiaeOYk2NSpE85TPxoJ7H2UqzZ283OUz+dF5suWWzQrVIisT2W7QtWIct7gltSHCZIJBSeOnl99F3HbBtIkn+PlzqNv25tl+0IJEeJKToeEnYGspik6poNV27K7N9/J3aRKWiTqqdAYjTf58qyirC79RSnumg2g98FhX0m0zE8uEcK8ZxkpJR9UHSSgjpHioodolfaH7Sfzp51o2rjpBfaLGS/b2V0AVBtcuRwPhn70n4ivO0faJq+dtUW5LhS5mVCSABpvPkfhVbXaYgRmR8U/nUE9pgnbIPIoHyNXNFTXQX2lu7RdypN40puB4H0lXi84HD37Uvwp9eW7Sytxy0DSgguT7RH1Z9/3Vee1AO5Sf8Sfzqae1ekSmOWZP50cizVUI8Efw4Mp9YDve65ozxvptptXS8Lx5pTSC2fBACZ3hOms68KxjmPhXD4KR+9U7fFh9gk9VNgf+qpysJJy2AuXom8fTqWrptweQUsH7jVli9L1i4r23XnXlf41CPuTQjV04lRyoM9FA/60zYx10boPwH50+obdhWFY4iwu7pFxKEur7xDkEg7nh/e+6r8MxL13Ek3DYIYZRlCiCMxM7T/e+AocdpSNVNkjkQDVqe06eCVgf3T+FXIw73QP2V7Ts2SX2rgqQ4HVKAyk5vKPL76b+jxtSLZSlAp7xwrAO8GBNLz2mQdSlRI5tqP4VejteniF/sL/ACqcrB27xss7EvHPer4F4/cVfnSzAbJm9vLxVwjNC/DqRxI4dE07T2yYLZTKgTGmReo4/VoG57RWwdBQ5Ay6+Fe5/wAO9VlbttBPYdtDV3epbGVCSEpG8QTz8qK7ZXRauLS6gltpRC44AwZ+fwoRrthbj/epHxH4UUjtfbEQXm4PNQ/Gm2XJ8rGbPb5DzzTVqnvsx+kUQoBCee29Dud9fP3fq3dFOjCisnZOvhI4gifhUGset05e6dYAO4Spsbc4NNrDtEyPZcbHkpH4GmyU+OkVsvd6bUvJkpK7V9JH2gIJ6EpmaUKwVxVzesq9pTSUpV9rIoZCepGUVu7XGm1f7xH7afzry8xJskeNB4e2nj76m8Fz9kYvDu2iW7cNBCvWW05O7KTBKfCDI4V52ncb761N6iUlpWdCQT4idhrOhPOtbarRmSrOjXjKeGm80St9G2dH7SfzqRcld0YNF3Z9xctWja0S0oqzJUBoCBuTrrSPGuzTfqDbyc+cIS5EyJ8KfZI2g7V1R9SFAjMn9pP50oxDEWkgFbiBAAMrTwUnryqsufsf/9k="/>
          <p:cNvSpPr>
            <a:spLocks noChangeAspect="1" noChangeArrowheads="1"/>
          </p:cNvSpPr>
          <p:nvPr/>
        </p:nvSpPr>
        <p:spPr bwMode="auto">
          <a:xfrm>
            <a:off x="63500" y="-889000"/>
            <a:ext cx="2438400" cy="1828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5076" name="Picture 20" descr="http://www.ntpd.lacors.gov.uk/lacors/aio/16333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990600"/>
            <a:ext cx="3048000" cy="2286001"/>
          </a:xfrm>
          <a:prstGeom prst="rect">
            <a:avLst/>
          </a:prstGeom>
          <a:noFill/>
        </p:spPr>
      </p:pic>
      <p:sp>
        <p:nvSpPr>
          <p:cNvPr id="45078" name="AutoShape 22" descr="data:image/jpeg;base64,/9j/4AAQSkZJRgABAQAAAQABAAD/2wCEAAkGBhQSERUTExQWFRUWFxwaGRgYGBweFxocGRwcHRgeHBwZHCYfHxwjGRgcIC8gIycpLCwsFR4xNTAqNSYrLCkBCQoKDgwOGg8PGi0kHyQsLCwsLCwsLCwsLCwsLCwpLCwsLCwsLCwsLCwsLCwsLCwsLCwsLCwsLCwsLCwsLCwsLP/AABEIAMABBwMBIgACEQEDEQH/xAAcAAACAgMBAQAAAAAAAAAAAAAEBQMGAQIHAAj/xABPEAABAwIDBQQFBgoIBQMFAAABAgMRACEEEjEFBkFRYRMicYEHMkKRoRQjUpKx0RUzRFRicoLB4eIWU5OiwtLw8SQ0Q4Oy0+PyF1Vjc8P/xAAaAQEBAQEBAQEAAAAAAAAAAAAAAQIDBAUG/8QANREAAgECBAMECAYDAQAAAAAAAAERAiEDEjFBBFFhE3GRoQUUQlKBkqLRFSJTscHwMjPxI//aAAwDAQACEQMRAD8A7PWYrANK3N6GUuFshQIJFwIJTqE3knpGl9KyUaxXopQ/vUgA5UKKuANgfMA0vd35OYBvDLcTopaVjKk8eEmOg1trVJJZlQASTAFyToIqLCYtDqc7agpOkj983HnVQ29vUhbcmezJgITdTyh6qRaYkaQNJNhFJcBvAvDuF50ypZCHEoI7NlOqEqGpN/WN7nhUO1GFVWpX/TptR4rEpbQVrMAcgSegAFyegqtYjfoNuISppWRyyViDCosCM90nmKr+0N4MRiXMjZyLAKVZVS22Cdf0lkC2sULTgt3eh0dp4KEj3EQR0INwfvraK5vsTEKwb0JC1Mn1lA6q9pSiQZM1chvFOiLeP3CiucqoTsN4rGWq9tfeB5LeZpAzDRBN1c+HLlW+x95Vutypstr4pKpI5H1RrTeCdR8RWjqwkFSjAAkmg/woqIy35zSAbUxQeyZVKaJ/GZojzAjW1RuArlsSZAPPmCD7jceBrMUldxL3A/E0j27tLENo7RLiioaJzGD4ifsqkLtlrOSqJsbbmIU32iyolWqSpUCOUGb9aPO0HFaqUkdFLn3lVUSWvszWQ0a5yd4nVPnDJSqEarGYqPj3j4W48OFMVPumwGUfpZif7xqK4Lt2RrPZGubbVddw6S6gFySMyCmQTwOlqk2Y6t0JfUkhRFkFIhI8CLnr/GXQHRezr2SqK/hQ4O8AFapUlCRlPMWj36yaQs7YUt5TCUQpMyvskRb1iAQCOEZrX42miTqi30J1WkeKgP30P+GMPAPbNQRIPaJgjxmONUhTzqh2ZhKeMBOY/rKAk++gMdtZ/BolpwhBNkxIB1MEmw1tQSdFO3MMP+u1/aJ++oU7w4bMUB1MxmMA5e8fpAZZJMxMm551TMJjMW6kOKxagFCYTaAfBWvX3VJ8jVZTbikrGiwSVX1kzJB4ib+IBoJLmvbTI9v+6r7ctBYne7CtxmdEkgQEqJHUgJsBIkmwkcxVIwm38Q+4tpLziCmZN+FjEixnirh1tRadnGIUsr8SVa6zIOvEnmaCS6/h1nmv+xd/c3Ubu8uHTmzOZQkEqKkOJCQNcxUgAedcz2vhjhgmO8hRgJ0AHESRERoJny0Kd2etTOYuISgoORIEJEjRCAi6joVAeYFLCTqc1mkuysepaROsV6oUa4gGDVCxWyy6pZU7CSsnKXCAL8gbXvXQXRaqrg8RiHMyezeASogEyErHCCWz3fOkiCmYNt3tlNEJ7Pg5mGZXLvTx6CbU5xu0k4dGXUqICEJIzKPIch10prthjE5QgMpKl2SkrQPMxoBzqo4/ZLzckrQ49/1FJcClto4hCSeHMUbg9GDgZ2m1b++X9RLs/ApcLkvt/KspgBYIangkcTzIkzRGy8El0I+c/wCIKYktqLL6RZTaoH4wV7CbNfhp5BRK7IaW7KnkDiYPdUB7U+NFredDauzDvZFeZxzt093gpLcEX4FXxrmz6NOWil/zt07un8jLC7sYbPlb7clPrFQWUMzqlEpjN5mKa7GfwCMzTYiD7aVSeZki5m9+fKlmx8Ol9sBDDYaFozEmeMkue+96Zq2LF04dkEaHu/G960kfOxcZ122GKhhiREQOABAPlQeO2rhMOEjIq5gBI+9QFAu4h1JyfJmSroG46dR7qjRs9YknDtqUdSpII8hFhWtdDz6ajcYtswoMKkixytzB/WcmgMfiWx38riVDjlbJjlZyhXMK+n1WWMp4dmlIT5qSBFeVgXlgWZKRwaU2JPK3ClhchwO9LT5UlKHUZdSrsEyOUqWYpqdstxl7oHAdoz9gmhk7HejMAhtQ09VU+N60S48VZApkL4g9mCP2QSr4UtuL7Hn97G2CBmQZ0zYhsfAIohO1UK768pV+i4CAOH/THvrVOz347z6FEm4ghI8rCKhdwmIbBU46nJ9LMPIXN6neO4Ic2vCVLQE/pEqMkchCeXGlTe8AxIIRZI1uufL5uJ86Nb2U6+nMHWynxJnoVJJioRu0+kSzkHMAqI+Iir3AhQvKnKBlH6IXm+sAKjd272agl3OVHRWVRt1E2NEpwr47qgM/KTbxOSBWmI3OechS8qiNDe3hSeRI5mciycygSeHzZgDzXr1ihcRiFNysAgaqGSx6iV2P20eN230iVuoSn6Sifj3aiOwlLT+PbycYBv706UlCGKMLtgYhJ7NSgNDCE28Jc16kVurZwiwCVfSCUBVtJOYzqdedMMLukloEtuhMm4CbH31lvBIJgYgKVyCLjxq94jkIXtv9ksNrjMqIiI6TcxTMNld1yqeBUMoHIJyc+NMBukypWZx0qWNFREeF+FEfIGkmF4iORUpKZ6CYv0qCBO852YKr5RcguEgfq90e6h29pB9MMqPVRJkdAP308xO77ax3luFB6JIPSZrGE3VYbHza1JRxHdE+FyfhSSwI07DHAwfpCZ9wifOtDtBCFhpRGfwOXpcm1WE4bClWVBeWrkk28yRWn9C2VqzgLKhxUtIUPcKSSAEYFo3ccBPLsyrrCZUOPSgsW20zK3ILf0VA5hyygK5+zwmrA1u4EjvhPQ9pE+8VONgMpSVFoLJ4KgjxMj7KSICtjJGQHnXqL2cgdmPCvUKGvKsaRPoWoNdm5lKpJdUJShI1GUupBN4AynQk07xA7pqrbLZQqYBVBM9DJtHE0KqsrmBNjnchxDSHWs5UlEKV/wAQ+Vcc1wBExlsOMaVINhLacPauqSylPcdQ4y2W41SUpRBWrlBn30+21s0FvtVKUypq6XA0CpI4iDZSTyN6EwmI7VxLj4cAAltlTAGtkuLItJtl+jeaw1B9JY00ZlZb85tp/bb2iQMPsxDCflCkHKoR2Uthak8VKUhCQpRF+xMAdTY2/ZRbcbSAEaAgZMpANwMpSD8B4CvNhIAU7cnXuWAmRc6+NC7Q2syymUpAQDdQ9mdIHIm1tJ91Sg8OLivEdxo/s2LpgKHECx6EDUfEcKBwuMU8Sns1NRqogyR+jIgGZudBw+iqe2w7iUjs1ENcwSFLPESLgDQ8SbaXMStpvN+qsyDIkkg9COR941Fa7jlK3LI3gUpMpSAecCeN5N5vqeQqHEbVDMB5SROhjUcyALH4fYFuG36bUcihLsXb9v7o4zpEHQ0TiGmHiC5J5BUwm1wMsSCeetuVH0Ca3Dg0XLrjKdE296uvThWwwXZCUJgcUiw8RyPTjXmMchACSoqN4URAtzi0x4TFT/KyTzHHl4CgIMPtFLvqALAMEkae8UwZwyEyUpSmdSABPjFRN4dKZKAL6x/r4VunEAamoupX0I8U6hJuEz11qJGIUoaQOGs+Joh7CBZBPCpA1S7sxZaAisaUG4GXny8enWiZzCUnwINa4jC5klI4iPf4caX7N2WrDghJUpKjcn2eVtIjU6+Wi6YC1hY9qT1Fqw1tD6VuYNiKlKTrQrmzc6w4RBToOf3VHbQKHqZewylGQSlB4c/EG0VMpCEwMg6WH3UUVioyoHu8YqxuJ2F7zPEIE+AgeNQ/IylRcAQVEQe4kT56++m7LOXzrcoHKiU3YmNBWwgL0HiIgg8ZFSO7NbUIWhJT1HH7qOLAmaw4aa2Y00IENtIASEpA4AC1SrwyFDQX99BY1rOkoSbka/R6/cNfDUQbLwymBlWoqJNlcP1efhOs0m8DaQ3DYBttRKUAE6kAR74+HjWV41ABIjqeFqkeVaSYFKF7CUt4O5oAg5ecc/Hz4eU/x0RddTbH4Q4lOVcpRMhIgE+Nj7qifdDDWQiSoZUHpxnwHvtTpWVAlVVDb2NU46kgWQoE8hyHjBmrG5mdh/g0wkCsVs0bCvVQT4g2NL8PtRppntFfJ2xErV2gRcWv3Znpzo/Ejumqe60ghtTgKg2olLdsql5rEj2iLxNhJNC0xP5tAlROIV2z5b7NKgWWUvTKjdLjkG6+I4JEyONGJ2WFrDq4CxoEuEJnh3RAUR1F5NKsJs5TTyn1E96ZQlpPdnWDqQOkHXXi+YcCoIIIOhyyPu86iU6mq8R1O2hMh4RCoCuIz5gQbSJvE26G1JNpbPD0pj5rj+kRwTyAPtcxA40XtHAh8AJXEEg90gcAYHHTzt5OULZbQEyFFKQL66QDHl8KS5gxC1K9slsYdOQfiuM6pPEk8QdTyPT1ZtrsCISMyj6o/eTwA4n7TAMWN2h3rCVKnKkf6sBxOg9wM+x8EpCYUc3DNy5TP+rdaNwFcp7m7XZvduDLut7IJMzbUSDE3iJMyZ22i7iHm0jDvdgsLGYlMnQgpIgxcg+XWrdjsNxql7V2Q48+260vKhJE3jNBNxAuI7onna1a0MlGa9Ju0EH/AJiY5ttcP2Ku2C3j2u7gxiUOYdSShSsuQdpCCoKgZQknukwDMacq485qfE1b8LvjiMPgENBghBQpKXSTl7xVcDLEjMYvwodnbYebJ9NeKQodqht1E3ygoXHQyU+8eYrpzO8AcCHwgLSpKVJUmy8qhNwdYBmBe546/Pmw931YhQSHWkeKwVwOSBc+cV2PAYhLTaG0+qhCUpveEiBPkKjUmamloLdp+l3F4UoQ7h2AVICxCioEEkTKVkapNqk2H6bVO4hpt1ttKFrCSoZpTmsk3URGYiek1Vt520v7TZatlWypJjgVdvJ8Qoz4iqCsEKINlAkHoRY+4iqbUNH0Rvt6SRgW28qAtxaiMqpjKkd5Vuqkj63KqgfT86PyVuP11fdVOxu1FbRcexDg7uHwZtwz5CJ83VLWOiBVTcVY+BpoElufS27u+b7qFrxWG+TgZCghYUFBQJJtoB3T+10qfeLfBzDpSpnDKxAOYrhYTkCQCDcGZv8AVpLs/GQ02P8A8aPgkUi2xt1ba1MoTLRbXJicsoUSARoAIMHnyimhy3J0+nFhZBVh1JtEhzgfBFNx6SAhsPfJXA0oBeaSJCvVIKkBJkaSochyr58Quw8q7Ng3EK2a0FfmgSYi4LIBSeYP2waHSqEXPYfpIwWKIbDmV1Q/FKiT0CkqUgmOAUT0oXH4NWQhCktg9omSVRDiiU+qLRDaZ4QQOvzi2+RBBIIgyDBB1kHgQbzXcd2t5FP4RpxyCpSIX1UklCjGl8s+dRqQ3k0OjfhRNDO7fTJSEqURrEWnS5gT05VzTHb2ONPJYQJQY7xuUBUC0mCEzPe5ibQS5b2iEiBPnqTxJPEnnVd7HKYLuxtZozFiDBEXB6+UeIis4naDGU51AJi86Vznam1yhJdTOdI0HtCfVPmbcQdJkghbG24vEp7RYjKYCRppObWZvadOEzNI2JJfRjkIclbylNkjKFIMhRjL3vhKvaPOj17dGifjVIL2YEESCIIOhB50nf2+62+MOkSkwAswSmY5mDln2oPeEzqqJZSy2WneJb7qh2Cu8IzwYsSCkEkxa5iNJ4GFbD8WnmmMwi+b2pubk31MzMmak2c5lATH3k8STxJ51ptw5Gy4kXsD1ExfwpEXEzYfYdcpFeqHZ6vmx4VioUauixqhbMC+1cDg9tXZz9Gbx/qav6qW/wBGpBlWpJEC4nqapGLmW+Ue8j7dKXYrtu3hAJZ9opdGUGR2giJNvZFtTzpy7hzm7LvzF1ZBJA1gfRM+tryHGpUtFMQCANPm4t5cOtSc2hYyni4IF7RbvZhHCCKSbcLgRLQlye4OMe15ZedrDjFR7w7a+RwrLnCzZOXIExExFrjhzvxNHYTE5kgkmVAE2jW4AHADl761rYmlwfY2IJQStMPWzA+tHs8LDjbjPGQGuHVe9weHCgcVgZAKVQpPqmJ8QRxB4jwi4BAGwduHEqUkpypTExfMDoCYEaGRx99TSw1uMHm1Lcg3ZOn0T9G8Xk8Og81W9G0mcKkKeVkCjAhJN4n2QeFXYNpUmNQRVW2ziEoWGloDk6FQmJsNQZ8qyvy6m2szPnRYufGrnh1tvbNLLZCnkNSUgHMAFhRvEe411M7usxdptR1Mtp+FtKExGx22ZdQ2hEDvZUgSPIa1sOpM4G0spUFAwUkEHkRoRXVMJtZD6FFtZygwVQRwkgE3048KNwm7uFxai6MOgQe9IuT1AMU3VsNARkCUhMWAAAHgKJmammc3xW0GvwkytK0ZEojMCMos5adPa+NKN8cIE4jtUwUPDOCLidFQfG/7VXXFbBwjaw0thBWdCJAPKb2pmrdFpSEocbSoJ9UXhPQQZ99BMFLwbIY2c6FEBbyFKgkAkEQkAam1/wBo1TFHWuwbZ3bZVDjqApKExckQOkEe6lmC3Rwj4zNtwkG8qXPhGb40KqhgxtFakBKSAAlIzBQJFr25+P8ACsY/FZWHEiwyL46ykzrqSTrRGD3TbZSQ0kozQTBJuNNTS7a+zWHFpbxCZcE5QCQL9RpMcapjc5bmropxiUYNClqHdYASCRrkgQOKuHSjm/R1h47yDPRarfGtXtwcK33yglI1larddb1DbaZzPCYVbighCSpR0A/1Yda6DsHFwkYZsmWxdccZlRA/WJif4U92Ts1pSYw6UoR7RSIJ6c/M00TsBI9VISeYF/Pn50JVVItZw9svC8zeZ1mdZ40LjsX8mAKpUkmAOI6SdRGnH9zvt0JUELs5wSOPh40YjYgXd1IUeREpHhPHrVMCrA4XOEuHiJSOAnj+tHH3dTF7Pm6bKHHgRyPMfZR/yUNa+p/4/wAPsrdtYcHzZlPFQ+wdfsqASbP2ml9ZbRKVDUnkNcvMza/j0p8zgEhOWLcjeZ1mdZ41q3slKCVNpCVcT9Loef8Ao1MMekWJyq+ifW8hxp3l7gLF7SRhYDhJSo906q4SDxMT63K2up4SXEZybESlNiAOZI1J9w05kwP7LS+B26ZvITNk+6JJ4+6iEnsxkJ7sQlRt5HqOfGgD9mOSgV6o9jL7lerJoeuqgGk+2N8Qw4WygQIupzLJIBgd086Z4tXdPgap2398XEPrS2pJQISB2IJPdEnMsgKE8Bes1uFqe/gcDta2nTmtzg9ivSY0bdmmZ9l/iOEhHrePd60tc9KbIMdlJF+68TfiBKdemnKhdob94hGX5tCZEErw4BIjSQvKU/oa/Cl7/pAeM5mWCAPabF44FIWSB01TOtc+06+R9R8DR+l9T+wYr0mMAklhSjIv2iVJEGRlzCYBvzm/KNGvSgyLBhccBKbdB06cPDRa7vuSJW1hsxvl7FefpKiQJjiJpWre8gz8mwx8W/41c/U51cDR+n9RZH/SS2uB2ToTxAKZV0mbDnz051t/9Q2BdLLiVC8gIvMSCAbgwJ8BypG1v5zweEP/AGqlVvsk/kWE/shTO+a8wuBw/wBP6i24f0ssAfinh9SP/L91RvekXCKupt0q5lKbeHfsKqaN8kccDhT+wB+6pTvcx/8Ab8P5f/Co6+q8y+o0fpv5l9yyNekjDAQQ6eRyifPvVo76QcKswe0y8smvjfSq3/SnDccAz5H+Wsf0mwn5g39b+FXO+a8zPqOH7lXivuWNvfjBo/F50jinIYPx1ohW/eFuQpU9UGqsN4cEdcCnyXW427gfzL+/TO+hh8DR7lXjT9x2vePArOZaiVjRWRVvC1FM76YTRTlxxyKv8KrR2zgPzNX1/wCNaK2ts/8ANF/X/mpnfQnqOH7tf0lkxO9eDc7pc7vHuqv8NKgw28GCZs24AniIV77ikH4V2d+aufX/AJq98v2afyd76/8ANVzvoT1HD92vyLUve7CRZ0E8oP3UGvH4Bag4t1JcGhhVuXDhSrCo2e4YTh3/AK381PcNu3s43U08Omf+NO0fQv4fR7tfkEs7y4SLvInzv8Kn7VrEApCgUHUwYPgSK8zs3ZbVww7PMqk/FVTHF4NzRt8DouP8VO0fQq9H4b9mvwRts/ZjTAytqRl4gqEz76PWtsCcyT5ilZXhE+zifrg/aqsja+BHrIxHw++nad3iX8Nofs1+CNXsJhi4HVuoDg07wjp400Y2kyR+Mbka94ffQacbs5WpeHiP4GsOYHZq9HXU+A/kpne0eJl8Bh7qv5QjGPMupKC43lOpzD4Xr2zyyyAhLiCk8c6Znreghu9gE6Pumeaf5KCxG5uAX3vlLg/7f8oqZnMx5k9Rwo1q+RlncxLYE5knwI++lDuxQp4P5u+PZBtbS88vKlTe4+CP5WfNuimdwcCPypJ8U/xq5m9vMx6jhL238lRYGzmEjzHEUNj8EXUKaEidVcBxjr4Uu/oPgY/5hv6v89LMduIw1C0Y5sd4QDxvoO/qauarkY9SwlftH8lRbNhN5Wwnlb3V6p9jo7lerZ80Y4890188bQX8+4Tf5xWpP0jyr6Ixye4fCvnLaU9s5+ur7TXLF0Pr+irV1dxJ2ySLIA19tUX5CfvmtkYcqAyESQSUybAcyTfwvQ7fXNpaAPj061OrMJnMDE+pH3EC+vGvOfok0zdOLbbt2KVq4layoT0Cco98+ND4nFoMZU346AT0AsBWXGDeQbc0xw5cKlwmxlu3Qgxzi3vpKDpq2DtyMAl/EqS4gKHZkweeZAm3iffVra2Ck4ktK2ensQTDwKxYCQfWvJtApJsJ87OcU6tGeUFEAwRKkmbj9H40j2ztlTz7jgK0pWokJzGw5cq601U5T5eLgY3au8KOb1+DQ9b3WbXtI4doktJhS7yUgAFSZ55iE/tcxTjaG7uFfYfOFRlcZWU2Uo5sutiTY3j9WkG7m9SMIw4EIUX1n1zGQR6oiZgSo9SaO2P6Q1IX8623kIv2TaUqJ4E3APnzqrKZrXEa0z+WIvrzbXUj3I2GziO17ZObKBFyOc6GpttbrtAsusA9itQSoSTBmNa9sferDsOvqSlzI7dIgSDeQe9pJqPdjexDIW28lSm1HMkAAkGepFSKYg1V2+equmYtb4X+KB99tit4ZxCWgQFJkySb+dabm7HbxDpQ5JATNjFSb4bebxTiFNhUJTHeEH4E1tuZtVDDxU5MFMWE3rNs3Q6pYvq2+aPiG7xbptpbSvDhXr5TJnpRa9yMMEqErzpRmPetMeFS7G3oZSXUu5spXmR3Sfs0qfYm0UrcxCnMw7SybcOHhW/yHly8VEXtvzmP2KVu5u8rFPhsTlB7xHAVfR6MGOzUttS1KQbpJB010FM9238NgmFZe86q5kEeAnlW+B37ZbUUloIQqSSklRnwNRKmLnbEfEut1YVLinz59e6AbdvYDbiimcoSNB6xo7E4PDpKkqbxLYHtlGZJ8MoPxik+ExuFOJWpQdU2TKFJKkKTOogKBI6zVhwG3Gmcx7XEPA6JWB3fMwemtKVTBeJePnzLNooWnnfzRWcJgA+6G21FUqgGItzjwvVp/oixK0NqX2iEixIyyq4kR0+NC7M2ww0t14oIcWTAAEAcptqdTHCosLveEO51MtjN66kg5oPib3q0qlakx6uKxH/5ppJdLvfv5AuxcAl1/snJEBRtrIofbuEaafU0m4THra3AP76NTtzDox3ygKUEKQQoZDIWY0AHECfGaB2uvBvvKd+UuJzRYMqIEJA18vjWWlGx3orxO2VVSqVOXSHr4Guytih90IFuJPIDU/6506xu6baGlrZWpRQSFAx7PraDUC9DbvbcYwzKyCXHVKsClSe6DCZMQLd49THCjdk7xsjMgoLSVgkqStajPukE3uOlappoi5x4jF4rO6qE8q2589b90FdAryhNEbQSgOK7NWZBMpInQ8L8tPKoBXOD6FNWZKo0SmKwp4VtloHFYsIN6jsdaVmZ7aOJKU2Vl8v41UGXSX0XJ741JvejdqYPEuKmMwOmU2j4H31pszZLiMSznCbrHtJJ56AzUWpjHcYVXczsuy09wVipNnphIr1e0/DB2ISCkzXMt4Rs5h9aV4WYURmDpknjaZ1rpWP9RXgaQ7PwBfAKmwEixlIzEjXNI0+2s1KT1cNjU4TbqTfc2v2OcK2rsubYRR6h1d/Ir1+HKpRitlk/8q4LcHzGsSJWOeh0AJrrD2y05SMkSLnI2ZjQG109KVLYZUstnDgrFjmw7cdJVEaXHO2hMVjJ3HtXHUcqvmZR2ds7JaJ/4fEWPBwKFuIJcuOtFYjfzZ5EBvEj6v8Amq3Hd/DSM7LR5nsUDpYRaw0rR7YuzUDvsNBM+sUJsTw0nw/2q5GtkPXqKt6/mOb4zaOznTK1Yr4fdQ3YbL/rMSPIf5DXSMTubgFgKS03l1sgDN5/R+3w1U43dLC+ww3I4XAVzBvboeB6SKmR8kHx1E3dfiinIwmzD/18QP2P/bqT8H7M/OXvNs/+nVlY2JgVkpQwlTg1RKwU883etHH3cRTLD+j7CEXaBPPMse4ZrUyPkvMq47D96v6SmI2Ps46YxweLZ/y0Qnd3AHTGK/sz91XvBejTCx3mvMLXf+9TFPo9wSbluAP01faVVnI+R2XH4S9uvwpOdtbp4M6Yz3tmj8PuThTpjB9T+NXxrcrB+yifBxR/xVON0MMNEH66vvp2b5F/EcPauvwpKWzuZhh+WJ+r/NR6NgYZA/5tP1f41ZU7oMREK8cxrVe6uGSJUCANSVkD7avZ9DP4jS/bq8KSpv7Cwy9cafJo1E3uxgU3OLcP/bP+WrqndzDfQ/vK/wA1JNt7EZzEBoFKRK0hS84BnKrurmLG0XgxcQXZ9F5hekqffr8KfsJXsTstqxxS55BtR+xFCneLZvDEOf2av/TqZ3dbBqORDIKuJzOQnqe/7hx8JI89uHgQACgBSrJJcUFExwBVBPGAPhVVD5IxVx+H79f0mEbW2ar8sUPFtX+SpQjAnTHDzbP3ChEbn4NNnG8qv/2OAK1MplXIG2og9CTdn7m4U9/s1JTwHaLzHqZVboPfewmR8kaXpDD9+vwp+xGvZeDV+Xo80fzVMxsHC/nrR/Z/npqjcXCG+VY8Fm3v4VjEbo4Zsd3tCeq7DqbafbUydPM7fiFEf7K/CkBd2ZhUCVY5kDqAP8dAqxGBEBOOZPkAPMldR7T3JYcBIU7m4Erke6NPC9J3NycLllRWhQ9YKcTa02JTdMAmeQ4QQNZOhxfpBbYlXhT9iwMtYdXq47DeawP8VGp2Dm9XE4ZU8nPuFUdO5TajMupTwBIzHqZRYchrxMaVKzuU1mhTjiQfVVCSJ+ibak6HjprEsnTzNU+kKd8R/Kv4Lynddw6LaPgv+WhNp7oPFJ7qFEaDP94quvbgIEBL6yo6JyC/Mk5hCRxP2mAdHfRioCU4iTEx2WvOPnNeXhWXR08zouOpTlYq+R/ckRuztBMgNAjo4j96qFwe7mLRim3HmylIVrmSQLHko8aMw/o5eICkYsQejifsVI8OlSYHdjEtuoUvEFxtKvprIJ6BVjB40VEPRjH47Nh1LtKXbk0/3OiYMd0V6t8KnuivV3PzpLj1wgnkK1+XFSQeyN9YOk8RW2MeCRPIg/Gp17TQTlEqJ1jgOsn+NUgC8+m4RkWq9piI1vByxOhueFAL2U3m7QBIdj1gVAGNZTMZTxGvK8Gi4DZJlRSReYJF7E89fWNxA4TWVqgE8NZj4zUV9Q7aAangQQqEkapzaWOhPCASDyHQwFi9gHEJ74KWxccFEwe9cWAmw4ze1irx29TCnH1Kw75ODylakluAFXBSlSxm4kiJtVn/AAz2zKFgylaQpNiJChIsb6HSrdiIuKMwZhv2NEnkT7Kus6Hjob+tCp0khKRKjoOAHM8h8ToK9tLDLeQpCNVjLPBM8bg6e/w1EW6zrLaWkJRiR2zq0JLrcHM362aYKUnUa8dDIq6WM6hWy90ksuF5MqWr1haL3Vl5Gb6nl1q4YPBgAE+6hsXj2cMplLhOZ5YbRaQVHQdPHpRrrqtUi3xPhwv1NZdjWoQU0v3gxARhnjBPzaoCQVKJgwABcknhUex9rjFMB5CVhKphKgArukjQKIuRzqDC7SbxSHEhSmyiM2bKCkEZgbKIggG88DVfQ0le5l/aRb7JWqFkBS0oILacqiCoXMFYSmeE+dL0bwPHPmCklDCnAMnrkLcCJlNlKQEKKBcZ9BRG7W28M+HAypRS2rKVKic0aCDOl7jp0Djtkc/topDaTK8N6FASc5j5NIyiPnlQ77IshPeP0eNR4zbofZeZXmBLGJSoKbIhSFZECYjMUmQAbyCKN2xj2GAX1JeXCkjK2hS1d5QAOUaiYJPQcYqTZ+8zDzzzKVLS4wUhYIt35KYIJBBAnzHG1E2yyiu704rEpWtDKllCkOoGVNwo4UqaKSlJN3RZeYSVFOXuhVGbE22tQyJLikpZwxJUg5gCtSXolAJKUhJi9lSNRNmVtBIH4wHyNIdl754Z9ClsApAcUhZUnKcyYnj1F6XJmQNtfDPqzdm6tACHyghCCFFKUFonM2TZZUm0ZgjjqYN6MCezwi1KyDt2ypxOWES24CZWClIkgSoRcVasNt5tQF4oxDyV6GR8aOxJTOWfKcYkM5lrIeztA5UApIcKm3ikptmw6FEg2lKbDNZ8zjO8UwUqF45ibEcx9htRu3U4drFNZyvtXu40D2hRImYF20qg3VYkHWkm8uLZRlbcdU0paoSpKFqJKrZQUJMFQ4amPdoyxsrbBScoPeI8gOZ9xgcYPIkDObVKSSpWZB1OmXkSNIjU8PDRGNpspacPa5+yntlFKg4DzWiM4tzEQnkLZZxKcoWDKFJChY6ESLG+h0rOVTIzNKCwlWpJgC5JNhHOlmM3dOJWh0kt5fVSZkgSQToUyqLC8X1sEeyFPjESqTh57qfo69n3ZJTl62Ep0gZbgvbrTWQOrCO0WEIn2lHQDqasSSYIzhs02hQ9Ycj48RyPGq/tlKoU0PWUk3Hsg+0eXTieHMWXbTa1pHYz2nEixy8p014G+sca3w+zPmgFDv8Atnmrib6/ZytFSbwWLSVDdVZwwKHDJWbK4ce7Os6qg2uY41c8M8CNfsqqbXwrfaKaCxnCcxRPey8/4ik2yNuPh0t4kENT3ZEZuQVIuIuRaTra1a0Jct+KadW8Ft/iT60e1oFmAZVIsCInLbmpljSDkyxEiI0jhEcKzgselYBBoXEGH0JAsqVdAZvHjM/71mILMljw+kdK9WWdK9QoNtv8WrwqHZiMqMij3068ZnjPHlPSt9uYlKGypWibnyqp4v0pYNQJS1iUqE5SECJ5GFGx6+6m46FweIQklRSLSfDypEhDodJdUnsBGRMEJH0Mw4ZeauJT0ivYT0moPecw+McIPdCGxljgTKrqGgV5wDRjvpQYIE4THSeHYo89VXo7hWK1tTYmJW7tJxtD6Qt1taUFtxKMQ2gqzpJgGfVUACFG4EzbTep5WIz5MM8k/IkhIU0tQSQsHIhIQOyWmDLhNwgQLpJcn0mJRZODxJRGrjYzAHllcAKRwkmedrgvekpKVjsME8gTKgq6lGRebxYRxtERAoazDHYWwXHMS0+4ntGz2IWl1taXkKbaSVLbURHZElRWDYkqBGaDTRnDut4fCJalsoecOZ1DisoIIQVSJglQuT9hpC/6YcUuOzwqxGo4H3IkHqPcaWP7541whS8K5bQQrLm5yU3PLl4wRfiFV0LQ9tJkjZ2Zt7O1iQXJbcgK7oLhUpPqkwQdNQNKW7N3scGJwy0sOtILz4dK23C5lIlPauBIC5UZgAhOUXOtJ3tpY51JBwbhB17qj/hoRewNouqAWxicnHKk5484BPjSUMz5Fl3W3rdRgmErdLSkuq7UKRCgmSsd0gGIgW+l0qvjaaO1ZcS5CXsP2GKBkEBASdDBzKSOzB86nw/o6cOuGxpngezT8STU73oxcIhvBupV9JbyDHiAkCkozLZX0byJSzjElLii9i+0QlJKQU5ioTKTKLCUReQLagXGbwEsPtie9iw62EpKEpSZzZBJyAz6oNutXPZ/ozUkQ7hCpQ4h6LeASRTRrcApBy4Qg/pOpP8A/M0kXOc47bSijFIbQtKXH0ONAZu4BOfLxEjXnUmI244cU+6Gyttx1tSkQrMoIQUiCORNxaRbQkG6Hc3HZ8vZJQ1zssgeUHz5UyR6OVmJmBwSgD7ZpIuUJG13nMQpSw7ZxCm1IkBKUT3OQBmVJtPupds5tYLJyupUcWpS7OR2asuo0g34SfK3TsZ6O3QmWQorJjvKCRHXuGpcH6N8SO8ssE8ApS5HgUpiaZrwNjnOycS83iGFlLyEFx0LzhclJEgLUAAocrQmNeRGwN4nm14JRdez/KHAsKccILZjKkpUopAJJvE31sI6evcZ5ScpThyP13AfeEUK5upiEw0EYUkj1gl6w5qWVhIP7JnlR1QEVjYe9QeVs75S4V4g4p3tcyvxZ0R3SYQIIAAAnrR3pIQhteCuATjErJJEmNSZvGgnQWFPG9ycQB3W8Mg8w67P/iST515W5OLKTmxDOUaIyrVHOCSkj41G0rssts59vA4HMVjHmyOyGDU2pQ9Va47oB0JEJ00KQKgbxakZglx3L8iQe6orIXAEpCiQkgcBAArpWztxCrKtb2UjRKUafWJvTsbmJOryzGhgSP3fCrPInRnFBtx1CMVldKYabW3CyYUYnKpdzPEaTMCnGLxbjacGs4lbnbPtFQXkISMozBPdEAnjqOdzPUXd22lSkvHwTlz/ABmPdQre47KfVeOUaAhskeJIoqpGhzbaG8mMYU+hLjiktOIdCu7+IVYo9W5njr3Teme2N7XUAJ+UKSv5O45klIUlRVLcrNiEp7gbAJUQSRxFvxex8OwPnMQopUYGUNW6XkkVKd2cIuFqWp0Ed2VNwAddBN6TsUqmxtpoe2gw444nMrAJKuWYqk/7VYdqbHYeEAgnoJPwoz8D4RuC2wgFIsSpUx4hVSbP2g06YZbUkg3UVqAtrEKM1JgjuUAv4jCPhkJUSfVUoFKT4yNBxIp9u3toYh1U6pPrfS4SOQ5JvA4kyasO1ditYgfOphXsqSAojp8KXYXZIw5s0UmQM+SAoc7Ex4Go5CSLS3pXq8wLV6qDGNZSqEqAIKgL6a0SdnIjLkEcIkCl21HIyn9IUNi9pkjLoToEJStXjdUAcJNr8aRuJ2Gbuy0D2D9Y0uZ2Gw0pSytd7GXFke4zW+z8W6pEON5VfRAQYTwuF3PPrMVq8syczQPTswY+N551Im5Ziwd+DGhoFnjYk0NidmoXYfKU5folSf3X8rVXEbSxLb3dDbWGngkA+Em+vCmG0ttlgCxK1eo2EnMo8gJ068KWaLSm2kkOkFCYntxwBUVST9pqR5pOU/jyOmafsmqTj9pYlls4pbaXHRACYVkaSTeL3PNR+yn2x96kvICpCeBQqygeIIN6J7HWvBdNOdXWk9QrCYXKrvfKlcRnMgeFredHgR7LtIcfvA6tZZwyEuO+0SCUtA8VQdeSeNQbJbebWWjhzBJKnShcqPE6wJ0EWFSYsZeG8uZ+H8jvGvlJGVvErnXIAAPrx8KKacIA+bePif31EzglJ9m3K5/jWMUl5IltCT+jceckVdLnPWxM7iFwYbd8on4ioMHtBThMs4hITpmSE5vKeFb4dt495QSOQuY8TFTqw6zwHu+8U1uDBXNuzcoLEYkoISGHlA8RBA8ZWKnW8tRKUo04qQoJnjEpg+VbJwixNk317uvj3amug01NEsAXymTqSQf3/AVG6nVQQcwHBQg+U1HiMK6i+UKA0CUd7wgJihmEqcV6sAXHcMk9e7IvwqkJWfn0kOYd1scfnBJ8Mq4iiElz1Qg5dIlEx4TFFZVrTBSmRwUI91jQTuEUJCUyeqTHvymBRdQ+hhxQQoJ7EqMWl1AWeuXOONrVJ2CSZUyjNEGVJPiLmhhskkArQhSx7RakjwJQSI4VjtFpBDg09rs1QR1OSAad47gpxxtoFWVCUi5laQB1kuADrRWH2olaQQoEaGQpMzpGYDhx48KUGXNAcnHuET4HLGXqKjwrIYnIFZSe8CZUTxVclSjz1oBs821r2bU8yof70sxG3mELDZQ1nPCUmeUW41I9jOABJOiREm00MdmOTnTnStWuVUJtoCJ70czVfQd4StTax322j0IBjw7lar2iG9QjJ0AGX+5pW/ZLgdoYVylJ/wAdD4rAdskokgHVQUj3D5zWkIlzcbZzfi4UOKspEdBmRc/ZW6HTMgKTOpCSSegEChMBsb5OmAoFBuVKUiZ6nNEUU6QOIHC7ibnpAqROpZ5Hn9vIjvHKoDuhSVBfgQf3W61piHnCiVRBKbWkcvbUZPK1BjdgOPh4rGb6OcEctez5UVtHAuthJzJyZgCM0xPIZRHvprqXuHOH0FZrGH0FZqkFu8alBEojPIyzpPWsMtFKBmdTJEmXuPHjFN8TgkODKtIUDwNJXdwcCrXDN+6gNcVikgQp9IvY9qmJHUqj3862axrJSO2xLIvMB8X5T3o4aAmoR6OMB+bo+MUXhdy8G2ZRh2wfCo9SoAxzj2IV/wAK4plpHtJuXCJv3vZufHjoIhTiG20KcxDubEiQc7iUHJ9FrMQBb38TVqbZSmAAByjT/V6ixOy2nPXbQv8AWSD9tDVFbp0Of4ZxkWZx7yW3gYC1pcTJ1StKVZkH9IWorB7ExBh1p4tqCQkqCRLkcVSPgPHWre3u/hkmUsNA8whP3UaGhoAKkHfF4qrEUCzYu22Ut5FEJWPXClAEniokka6zRv8ASDDaF1of91H7l1Bi9gMO/jGkK8Ug0ErcXAn8ma+qK0eZtty2M8bvRh2suZwd4SmCIUOYJMEedDq3wwuhdb04ut/56Xp9H2B/Nm/dUo3GwX5s39UUkgW3vDg4OV1sxdQDqTA4kjPYCoHt88MFBIcRebl5CQPeqSaiVuLgj+TN/VrdG5WCGmGb+qKSCRG9eG17VAPPtkEf+UVnE73MN2eUELiYK0gwdD62h4HQ1ErczBn8nb+qK83udhE6MN+aQftp8AQI38wxuXEg8AXUERzMGind6cKW86XkADiFoieRvNTJ3dww0Ya+oPurX+jOFmfk7U/qJ+6oBBiN8mBdL6FLOnziYHic1hUeH3gwqDnQ+FuHXM8mIPrZe9APQmrONgYf+oa+on7qwrd/DHVho/sJ+6juFYSq30w6ZHbtnn86j/NSna228Bi05FOBGUylRcRrx7ubTrVyb2Hhxoy0P2E/dW34HZ/qm/qJ+6q7hWKnh9v4ZttKS+iEiEntEHMBofWmvPb0YWJ7ZtR4ALTPxVbzq2o2MwNGWx+wn7qk/Bzf9Wj6o+6kkg53sPaTLbilOYppSTPtgqSJnvCZMVYE747PSY7XN1Tlj7Zqwq2Y1/Vo+qPuqRLKRYAeQorFdyoY3eXAv90uKRGiiEgfbNGYLePBBAzPJkCIBSNPE/ZVnCByryUAcBUi8lm0FYc3zwVxmUUxyE0swO3MIhxSi93OEkFYPgD8dKveQVjsxRqXITtBU3d/cIn1M6jzyGh294BiXG0t5imZWS2UmRpJJIV42q6ZBXsoqshG0LV6pAK9QH//2Q=="/>
          <p:cNvSpPr>
            <a:spLocks noChangeAspect="1" noChangeArrowheads="1"/>
          </p:cNvSpPr>
          <p:nvPr/>
        </p:nvSpPr>
        <p:spPr bwMode="auto">
          <a:xfrm>
            <a:off x="63500" y="-889000"/>
            <a:ext cx="2505075" cy="1828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80" name="AutoShape 24" descr="data:image/jpeg;base64,/9j/4AAQSkZJRgABAQAAAQABAAD/2wCEAAkGBhQSERUTExQWFRUWFxwaGRgYGBweFxocGRwcHRgeHBwZHCYfHxwjGRgcIC8gIycpLCwsFR4xNTAqNSYrLCkBCQoKDgwOGg8PGi0kHyQsLCwsLCwsLCwsLCwsLCwpLCwsLCwsLCwsLCwsLCwsLCwsLCwsLCwsLCwsLCwsLCwsLP/AABEIAMABBwMBIgACEQEDEQH/xAAcAAACAgMBAQAAAAAAAAAAAAAEBQMGAQIHAAj/xABPEAABAwIDBQQFBgoIBQMFAAABAgMRACEEEjEFBkFRYRMicYEHMkKRoRQjUpKx0RUzRFRicoLB4eIWU5OiwtLw8SQ0Q4Oy0+PyF1Vjc8P/xAAaAQEBAQEBAQEAAAAAAAAAAAAAAQIDBAUG/8QANREAAgECBAMECAYDAQAAAAAAAAERAiEDEjFBBFFhE3GRoQUUQlKBkqLRFSJTscHwMjPxI//aAAwDAQACEQMRAD8A7PWYrANK3N6GUuFshQIJFwIJTqE3knpGl9KyUaxXopQ/vUgA5UKKuANgfMA0vd35OYBvDLcTopaVjKk8eEmOg1trVJJZlQASTAFyToIqLCYtDqc7agpOkj983HnVQ29vUhbcmezJgITdTyh6qRaYkaQNJNhFJcBvAvDuF50ypZCHEoI7NlOqEqGpN/WN7nhUO1GFVWpX/TptR4rEpbQVrMAcgSegAFyegqtYjfoNuISppWRyyViDCosCM90nmKr+0N4MRiXMjZyLAKVZVS22Cdf0lkC2sULTgt3eh0dp4KEj3EQR0INwfvraK5vsTEKwb0JC1Mn1lA6q9pSiQZM1chvFOiLeP3CiucqoTsN4rGWq9tfeB5LeZpAzDRBN1c+HLlW+x95Vutypstr4pKpI5H1RrTeCdR8RWjqwkFSjAAkmg/woqIy35zSAbUxQeyZVKaJ/GZojzAjW1RuArlsSZAPPmCD7jceBrMUldxL3A/E0j27tLENo7RLiioaJzGD4ifsqkLtlrOSqJsbbmIU32iyolWqSpUCOUGb9aPO0HFaqUkdFLn3lVUSWvszWQ0a5yd4nVPnDJSqEarGYqPj3j4W48OFMVPumwGUfpZif7xqK4Lt2RrPZGubbVddw6S6gFySMyCmQTwOlqk2Y6t0JfUkhRFkFIhI8CLnr/GXQHRezr2SqK/hQ4O8AFapUlCRlPMWj36yaQs7YUt5TCUQpMyvskRb1iAQCOEZrX42miTqi30J1WkeKgP30P+GMPAPbNQRIPaJgjxmONUhTzqh2ZhKeMBOY/rKAk++gMdtZ/BolpwhBNkxIB1MEmw1tQSdFO3MMP+u1/aJ++oU7w4bMUB1MxmMA5e8fpAZZJMxMm551TMJjMW6kOKxagFCYTaAfBWvX3VJ8jVZTbikrGiwSVX1kzJB4ib+IBoJLmvbTI9v+6r7ctBYne7CtxmdEkgQEqJHUgJsBIkmwkcxVIwm38Q+4tpLziCmZN+FjEixnirh1tRadnGIUsr8SVa6zIOvEnmaCS6/h1nmv+xd/c3Ubu8uHTmzOZQkEqKkOJCQNcxUgAedcz2vhjhgmO8hRgJ0AHESRERoJny0Kd2etTOYuISgoORIEJEjRCAi6joVAeYFLCTqc1mkuysepaROsV6oUa4gGDVCxWyy6pZU7CSsnKXCAL8gbXvXQXRaqrg8RiHMyezeASogEyErHCCWz3fOkiCmYNt3tlNEJ7Pg5mGZXLvTx6CbU5xu0k4dGXUqICEJIzKPIch10prthjE5QgMpKl2SkrQPMxoBzqo4/ZLzckrQ49/1FJcClto4hCSeHMUbg9GDgZ2m1b++X9RLs/ApcLkvt/KspgBYIangkcTzIkzRGy8El0I+c/wCIKYktqLL6RZTaoH4wV7CbNfhp5BRK7IaW7KnkDiYPdUB7U+NFredDauzDvZFeZxzt093gpLcEX4FXxrmz6NOWil/zt07un8jLC7sYbPlb7clPrFQWUMzqlEpjN5mKa7GfwCMzTYiD7aVSeZki5m9+fKlmx8Ol9sBDDYaFozEmeMkue+96Zq2LF04dkEaHu/G960kfOxcZ122GKhhiREQOABAPlQeO2rhMOEjIq5gBI+9QFAu4h1JyfJmSroG46dR7qjRs9YknDtqUdSpII8hFhWtdDz6ajcYtswoMKkixytzB/WcmgMfiWx38riVDjlbJjlZyhXMK+n1WWMp4dmlIT5qSBFeVgXlgWZKRwaU2JPK3ClhchwO9LT5UlKHUZdSrsEyOUqWYpqdstxl7oHAdoz9gmhk7HejMAhtQ09VU+N60S48VZApkL4g9mCP2QSr4UtuL7Hn97G2CBmQZ0zYhsfAIohO1UK768pV+i4CAOH/THvrVOz347z6FEm4ghI8rCKhdwmIbBU46nJ9LMPIXN6neO4Ic2vCVLQE/pEqMkchCeXGlTe8AxIIRZI1uufL5uJ86Nb2U6+nMHWynxJnoVJJioRu0+kSzkHMAqI+Iir3AhQvKnKBlH6IXm+sAKjd272agl3OVHRWVRt1E2NEpwr47qgM/KTbxOSBWmI3OechS8qiNDe3hSeRI5mciycygSeHzZgDzXr1ihcRiFNysAgaqGSx6iV2P20eN230iVuoSn6Sifj3aiOwlLT+PbycYBv706UlCGKMLtgYhJ7NSgNDCE28Jc16kVurZwiwCVfSCUBVtJOYzqdedMMLukloEtuhMm4CbH31lvBIJgYgKVyCLjxq94jkIXtv9ksNrjMqIiI6TcxTMNld1yqeBUMoHIJyc+NMBukypWZx0qWNFREeF+FEfIGkmF4iORUpKZ6CYv0qCBO852YKr5RcguEgfq90e6h29pB9MMqPVRJkdAP308xO77ax3luFB6JIPSZrGE3VYbHza1JRxHdE+FyfhSSwI07DHAwfpCZ9wifOtDtBCFhpRGfwOXpcm1WE4bClWVBeWrkk28yRWn9C2VqzgLKhxUtIUPcKSSAEYFo3ccBPLsyrrCZUOPSgsW20zK3ILf0VA5hyygK5+zwmrA1u4EjvhPQ9pE+8VONgMpSVFoLJ4KgjxMj7KSICtjJGQHnXqL2cgdmPCvUKGvKsaRPoWoNdm5lKpJdUJShI1GUupBN4AynQk07xA7pqrbLZQqYBVBM9DJtHE0KqsrmBNjnchxDSHWs5UlEKV/wAQ+Vcc1wBExlsOMaVINhLacPauqSylPcdQ4y2W41SUpRBWrlBn30+21s0FvtVKUypq6XA0CpI4iDZSTyN6EwmI7VxLj4cAAltlTAGtkuLItJtl+jeaw1B9JY00ZlZb85tp/bb2iQMPsxDCflCkHKoR2Uthak8VKUhCQpRF+xMAdTY2/ZRbcbSAEaAgZMpANwMpSD8B4CvNhIAU7cnXuWAmRc6+NC7Q2syymUpAQDdQ9mdIHIm1tJ91Sg8OLivEdxo/s2LpgKHECx6EDUfEcKBwuMU8Sns1NRqogyR+jIgGZudBw+iqe2w7iUjs1ENcwSFLPESLgDQ8SbaXMStpvN+qsyDIkkg9COR941Fa7jlK3LI3gUpMpSAecCeN5N5vqeQqHEbVDMB5SROhjUcyALH4fYFuG36bUcihLsXb9v7o4zpEHQ0TiGmHiC5J5BUwm1wMsSCeetuVH0Ca3Dg0XLrjKdE296uvThWwwXZCUJgcUiw8RyPTjXmMchACSoqN4URAtzi0x4TFT/KyTzHHl4CgIMPtFLvqALAMEkae8UwZwyEyUpSmdSABPjFRN4dKZKAL6x/r4VunEAamoupX0I8U6hJuEz11qJGIUoaQOGs+Joh7CBZBPCpA1S7sxZaAisaUG4GXny8enWiZzCUnwINa4jC5klI4iPf4caX7N2WrDghJUpKjcn2eVtIjU6+Wi6YC1hY9qT1Fqw1tD6VuYNiKlKTrQrmzc6w4RBToOf3VHbQKHqZewylGQSlB4c/EG0VMpCEwMg6WH3UUVioyoHu8YqxuJ2F7zPEIE+AgeNQ/IylRcAQVEQe4kT56++m7LOXzrcoHKiU3YmNBWwgL0HiIgg8ZFSO7NbUIWhJT1HH7qOLAmaw4aa2Y00IENtIASEpA4AC1SrwyFDQX99BY1rOkoSbka/R6/cNfDUQbLwymBlWoqJNlcP1efhOs0m8DaQ3DYBttRKUAE6kAR74+HjWV41ABIjqeFqkeVaSYFKF7CUt4O5oAg5ecc/Hz4eU/x0RddTbH4Q4lOVcpRMhIgE+Nj7qifdDDWQiSoZUHpxnwHvtTpWVAlVVDb2NU46kgWQoE8hyHjBmrG5mdh/g0wkCsVs0bCvVQT4g2NL8PtRppntFfJ2xErV2gRcWv3Znpzo/Ejumqe60ghtTgKg2olLdsql5rEj2iLxNhJNC0xP5tAlROIV2z5b7NKgWWUvTKjdLjkG6+I4JEyONGJ2WFrDq4CxoEuEJnh3RAUR1F5NKsJs5TTyn1E96ZQlpPdnWDqQOkHXXi+YcCoIIIOhyyPu86iU6mq8R1O2hMh4RCoCuIz5gQbSJvE26G1JNpbPD0pj5rj+kRwTyAPtcxA40XtHAh8AJXEEg90gcAYHHTzt5OULZbQEyFFKQL66QDHl8KS5gxC1K9slsYdOQfiuM6pPEk8QdTyPT1ZtrsCISMyj6o/eTwA4n7TAMWN2h3rCVKnKkf6sBxOg9wM+x8EpCYUc3DNy5TP+rdaNwFcp7m7XZvduDLut7IJMzbUSDE3iJMyZ22i7iHm0jDvdgsLGYlMnQgpIgxcg+XWrdjsNxql7V2Q48+260vKhJE3jNBNxAuI7onna1a0MlGa9Ju0EH/AJiY5ttcP2Ku2C3j2u7gxiUOYdSShSsuQdpCCoKgZQknukwDMacq485qfE1b8LvjiMPgENBghBQpKXSTl7xVcDLEjMYvwodnbYebJ9NeKQodqht1E3ygoXHQyU+8eYrpzO8AcCHwgLSpKVJUmy8qhNwdYBmBe546/Pmw931YhQSHWkeKwVwOSBc+cV2PAYhLTaG0+qhCUpveEiBPkKjUmamloLdp+l3F4UoQ7h2AVICxCioEEkTKVkapNqk2H6bVO4hpt1ttKFrCSoZpTmsk3URGYiek1Vt520v7TZatlWypJjgVdvJ8Qoz4iqCsEKINlAkHoRY+4iqbUNH0Rvt6SRgW28qAtxaiMqpjKkd5Vuqkj63KqgfT86PyVuP11fdVOxu1FbRcexDg7uHwZtwz5CJ83VLWOiBVTcVY+BpoElufS27u+b7qFrxWG+TgZCghYUFBQJJtoB3T+10qfeLfBzDpSpnDKxAOYrhYTkCQCDcGZv8AVpLs/GQ02P8A8aPgkUi2xt1ba1MoTLRbXJicsoUSARoAIMHnyimhy3J0+nFhZBVh1JtEhzgfBFNx6SAhsPfJXA0oBeaSJCvVIKkBJkaSochyr58Quw8q7Ng3EK2a0FfmgSYi4LIBSeYP2waHSqEXPYfpIwWKIbDmV1Q/FKiT0CkqUgmOAUT0oXH4NWQhCktg9omSVRDiiU+qLRDaZ4QQOvzi2+RBBIIgyDBB1kHgQbzXcd2t5FP4RpxyCpSIX1UklCjGl8s+dRqQ3k0OjfhRNDO7fTJSEqURrEWnS5gT05VzTHb2ONPJYQJQY7xuUBUC0mCEzPe5ibQS5b2iEiBPnqTxJPEnnVd7HKYLuxtZozFiDBEXB6+UeIis4naDGU51AJi86Vznam1yhJdTOdI0HtCfVPmbcQdJkghbG24vEp7RYjKYCRppObWZvadOEzNI2JJfRjkIclbylNkjKFIMhRjL3vhKvaPOj17dGifjVIL2YEESCIIOhB50nf2+62+MOkSkwAswSmY5mDln2oPeEzqqJZSy2WneJb7qh2Cu8IzwYsSCkEkxa5iNJ4GFbD8WnmmMwi+b2pubk31MzMmak2c5lATH3k8STxJ51ptw5Gy4kXsD1ExfwpEXEzYfYdcpFeqHZ6vmx4VioUauixqhbMC+1cDg9tXZz9Gbx/qav6qW/wBGpBlWpJEC4nqapGLmW+Ue8j7dKXYrtu3hAJZ9opdGUGR2giJNvZFtTzpy7hzm7LvzF1ZBJA1gfRM+tryHGpUtFMQCANPm4t5cOtSc2hYyni4IF7RbvZhHCCKSbcLgRLQlye4OMe15ZedrDjFR7w7a+RwrLnCzZOXIExExFrjhzvxNHYTE5kgkmVAE2jW4AHADl761rYmlwfY2IJQStMPWzA+tHs8LDjbjPGQGuHVe9weHCgcVgZAKVQpPqmJ8QRxB4jwi4BAGwduHEqUkpypTExfMDoCYEaGRx99TSw1uMHm1Lcg3ZOn0T9G8Xk8Og81W9G0mcKkKeVkCjAhJN4n2QeFXYNpUmNQRVW2ziEoWGloDk6FQmJsNQZ8qyvy6m2szPnRYufGrnh1tvbNLLZCnkNSUgHMAFhRvEe411M7usxdptR1Mtp+FtKExGx22ZdQ2hEDvZUgSPIa1sOpM4G0spUFAwUkEHkRoRXVMJtZD6FFtZygwVQRwkgE3048KNwm7uFxai6MOgQe9IuT1AMU3VsNARkCUhMWAAAHgKJmammc3xW0GvwkytK0ZEojMCMos5adPa+NKN8cIE4jtUwUPDOCLidFQfG/7VXXFbBwjaw0thBWdCJAPKb2pmrdFpSEocbSoJ9UXhPQQZ99BMFLwbIY2c6FEBbyFKgkAkEQkAam1/wBo1TFHWuwbZ3bZVDjqApKExckQOkEe6lmC3Rwj4zNtwkG8qXPhGb40KqhgxtFakBKSAAlIzBQJFr25+P8ACsY/FZWHEiwyL46ykzrqSTrRGD3TbZSQ0kozQTBJuNNTS7a+zWHFpbxCZcE5QCQL9RpMcapjc5bmropxiUYNClqHdYASCRrkgQOKuHSjm/R1h47yDPRarfGtXtwcK33yglI1larddb1DbaZzPCYVbighCSpR0A/1Yda6DsHFwkYZsmWxdccZlRA/WJif4U92Ts1pSYw6UoR7RSIJ6c/M00TsBI9VISeYF/Pn50JVVItZw9svC8zeZ1mdZ40LjsX8mAKpUkmAOI6SdRGnH9zvt0JUELs5wSOPh40YjYgXd1IUeREpHhPHrVMCrA4XOEuHiJSOAnj+tHH3dTF7Pm6bKHHgRyPMfZR/yUNa+p/4/wAPsrdtYcHzZlPFQ+wdfsqASbP2ml9ZbRKVDUnkNcvMza/j0p8zgEhOWLcjeZ1mdZ41q3slKCVNpCVcT9Loef8Ao1MMekWJyq+ifW8hxp3l7gLF7SRhYDhJSo906q4SDxMT63K2up4SXEZybESlNiAOZI1J9w05kwP7LS+B26ZvITNk+6JJ4+6iEnsxkJ7sQlRt5HqOfGgD9mOSgV6o9jL7lerJoeuqgGk+2N8Qw4WygQIupzLJIBgd086Z4tXdPgap2398XEPrS2pJQISB2IJPdEnMsgKE8Bes1uFqe/gcDta2nTmtzg9ivSY0bdmmZ9l/iOEhHrePd60tc9KbIMdlJF+68TfiBKdemnKhdob94hGX5tCZEErw4BIjSQvKU/oa/Cl7/pAeM5mWCAPabF44FIWSB01TOtc+06+R9R8DR+l9T+wYr0mMAklhSjIv2iVJEGRlzCYBvzm/KNGvSgyLBhccBKbdB06cPDRa7vuSJW1hsxvl7FefpKiQJjiJpWre8gz8mwx8W/41c/U51cDR+n9RZH/SS2uB2ToTxAKZV0mbDnz051t/9Q2BdLLiVC8gIvMSCAbgwJ8BypG1v5zweEP/AGqlVvsk/kWE/shTO+a8wuBw/wBP6i24f0ssAfinh9SP/L91RvekXCKupt0q5lKbeHfsKqaN8kccDhT+wB+6pTvcx/8Ab8P5f/Co6+q8y+o0fpv5l9yyNekjDAQQ6eRyifPvVo76QcKswe0y8smvjfSq3/SnDccAz5H+Wsf0mwn5g39b+FXO+a8zPqOH7lXivuWNvfjBo/F50jinIYPx1ohW/eFuQpU9UGqsN4cEdcCnyXW427gfzL+/TO+hh8DR7lXjT9x2vePArOZaiVjRWRVvC1FM76YTRTlxxyKv8KrR2zgPzNX1/wCNaK2ts/8ANF/X/mpnfQnqOH7tf0lkxO9eDc7pc7vHuqv8NKgw28GCZs24AniIV77ikH4V2d+aufX/AJq98v2afyd76/8ANVzvoT1HD92vyLUve7CRZ0E8oP3UGvH4Bag4t1JcGhhVuXDhSrCo2e4YTh3/AK381PcNu3s43U08Omf+NO0fQv4fR7tfkEs7y4SLvInzv8Kn7VrEApCgUHUwYPgSK8zs3ZbVww7PMqk/FVTHF4NzRt8DouP8VO0fQq9H4b9mvwRts/ZjTAytqRl4gqEz76PWtsCcyT5ilZXhE+zifrg/aqsja+BHrIxHw++nad3iX8Nofs1+CNXsJhi4HVuoDg07wjp400Y2kyR+Mbka94ffQacbs5WpeHiP4GsOYHZq9HXU+A/kpne0eJl8Bh7qv5QjGPMupKC43lOpzD4Xr2zyyyAhLiCk8c6Znreghu9gE6Pumeaf5KCxG5uAX3vlLg/7f8oqZnMx5k9Rwo1q+RlncxLYE5knwI++lDuxQp4P5u+PZBtbS88vKlTe4+CP5WfNuimdwcCPypJ8U/xq5m9vMx6jhL238lRYGzmEjzHEUNj8EXUKaEidVcBxjr4Uu/oPgY/5hv6v89LMduIw1C0Y5sd4QDxvoO/qauarkY9SwlftH8lRbNhN5Wwnlb3V6p9jo7lerZ80Y4890188bQX8+4Tf5xWpP0jyr6Ixye4fCvnLaU9s5+ur7TXLF0Pr+irV1dxJ2ySLIA19tUX5CfvmtkYcqAyESQSUybAcyTfwvQ7fXNpaAPj061OrMJnMDE+pH3EC+vGvOfok0zdOLbbt2KVq4layoT0Cco98+ND4nFoMZU346AT0AsBWXGDeQbc0xw5cKlwmxlu3Qgxzi3vpKDpq2DtyMAl/EqS4gKHZkweeZAm3iffVra2Ck4ktK2ensQTDwKxYCQfWvJtApJsJ87OcU6tGeUFEAwRKkmbj9H40j2ztlTz7jgK0pWokJzGw5cq601U5T5eLgY3au8KOb1+DQ9b3WbXtI4doktJhS7yUgAFSZ55iE/tcxTjaG7uFfYfOFRlcZWU2Uo5sutiTY3j9WkG7m9SMIw4EIUX1n1zGQR6oiZgSo9SaO2P6Q1IX8623kIv2TaUqJ4E3APnzqrKZrXEa0z+WIvrzbXUj3I2GziO17ZObKBFyOc6GpttbrtAsusA9itQSoSTBmNa9sferDsOvqSlzI7dIgSDeQe9pJqPdjexDIW28lSm1HMkAAkGepFSKYg1V2+equmYtb4X+KB99tit4ZxCWgQFJkySb+dabm7HbxDpQ5JATNjFSb4bebxTiFNhUJTHeEH4E1tuZtVDDxU5MFMWE3rNs3Q6pYvq2+aPiG7xbptpbSvDhXr5TJnpRa9yMMEqErzpRmPetMeFS7G3oZSXUu5spXmR3Sfs0qfYm0UrcxCnMw7SybcOHhW/yHly8VEXtvzmP2KVu5u8rFPhsTlB7xHAVfR6MGOzUttS1KQbpJB010FM9238NgmFZe86q5kEeAnlW+B37ZbUUloIQqSSklRnwNRKmLnbEfEut1YVLinz59e6AbdvYDbiimcoSNB6xo7E4PDpKkqbxLYHtlGZJ8MoPxik+ExuFOJWpQdU2TKFJKkKTOogKBI6zVhwG3Gmcx7XEPA6JWB3fMwemtKVTBeJePnzLNooWnnfzRWcJgA+6G21FUqgGItzjwvVp/oixK0NqX2iEixIyyq4kR0+NC7M2ww0t14oIcWTAAEAcptqdTHCosLveEO51MtjN66kg5oPib3q0qlakx6uKxH/5ppJdLvfv5AuxcAl1/snJEBRtrIofbuEaafU0m4THra3AP76NTtzDox3ygKUEKQQoZDIWY0AHECfGaB2uvBvvKd+UuJzRYMqIEJA18vjWWlGx3orxO2VVSqVOXSHr4Guytih90IFuJPIDU/6506xu6baGlrZWpRQSFAx7PraDUC9DbvbcYwzKyCXHVKsClSe6DCZMQLd49THCjdk7xsjMgoLSVgkqStajPukE3uOlappoi5x4jF4rO6qE8q2589b90FdAryhNEbQSgOK7NWZBMpInQ8L8tPKoBXOD6FNWZKo0SmKwp4VtloHFYsIN6jsdaVmZ7aOJKU2Vl8v41UGXSX0XJ741JvejdqYPEuKmMwOmU2j4H31pszZLiMSznCbrHtJJ56AzUWpjHcYVXczsuy09wVipNnphIr1e0/DB2ISCkzXMt4Rs5h9aV4WYURmDpknjaZ1rpWP9RXgaQ7PwBfAKmwEixlIzEjXNI0+2s1KT1cNjU4TbqTfc2v2OcK2rsubYRR6h1d/Ir1+HKpRitlk/8q4LcHzGsSJWOeh0AJrrD2y05SMkSLnI2ZjQG109KVLYZUstnDgrFjmw7cdJVEaXHO2hMVjJ3HtXHUcqvmZR2ds7JaJ/4fEWPBwKFuIJcuOtFYjfzZ5EBvEj6v8Amq3Hd/DSM7LR5nsUDpYRaw0rR7YuzUDvsNBM+sUJsTw0nw/2q5GtkPXqKt6/mOb4zaOznTK1Yr4fdQ3YbL/rMSPIf5DXSMTubgFgKS03l1sgDN5/R+3w1U43dLC+ww3I4XAVzBvboeB6SKmR8kHx1E3dfiinIwmzD/18QP2P/bqT8H7M/OXvNs/+nVlY2JgVkpQwlTg1RKwU883etHH3cRTLD+j7CEXaBPPMse4ZrUyPkvMq47D96v6SmI2Ps46YxweLZ/y0Qnd3AHTGK/sz91XvBejTCx3mvMLXf+9TFPo9wSbluAP01faVVnI+R2XH4S9uvwpOdtbp4M6Yz3tmj8PuThTpjB9T+NXxrcrB+yifBxR/xVON0MMNEH66vvp2b5F/EcPauvwpKWzuZhh+WJ+r/NR6NgYZA/5tP1f41ZU7oMREK8cxrVe6uGSJUCANSVkD7avZ9DP4jS/bq8KSpv7Cwy9cafJo1E3uxgU3OLcP/bP+WrqndzDfQ/vK/wA1JNt7EZzEBoFKRK0hS84BnKrurmLG0XgxcQXZ9F5hekqffr8KfsJXsTstqxxS55BtR+xFCneLZvDEOf2av/TqZ3dbBqORDIKuJzOQnqe/7hx8JI89uHgQACgBSrJJcUFExwBVBPGAPhVVD5IxVx+H79f0mEbW2ar8sUPFtX+SpQjAnTHDzbP3ChEbn4NNnG8qv/2OAK1MplXIG2og9CTdn7m4U9/s1JTwHaLzHqZVboPfewmR8kaXpDD9+vwp+xGvZeDV+Xo80fzVMxsHC/nrR/Z/npqjcXCG+VY8Fm3v4VjEbo4Zsd3tCeq7DqbafbUydPM7fiFEf7K/CkBd2ZhUCVY5kDqAP8dAqxGBEBOOZPkAPMldR7T3JYcBIU7m4Erke6NPC9J3NycLllRWhQ9YKcTa02JTdMAmeQ4QQNZOhxfpBbYlXhT9iwMtYdXq47DeawP8VGp2Dm9XE4ZU8nPuFUdO5TajMupTwBIzHqZRYchrxMaVKzuU1mhTjiQfVVCSJ+ibak6HjprEsnTzNU+kKd8R/Kv4Lynddw6LaPgv+WhNp7oPFJ7qFEaDP94quvbgIEBL6yo6JyC/Mk5hCRxP2mAdHfRioCU4iTEx2WvOPnNeXhWXR08zouOpTlYq+R/ckRuztBMgNAjo4j96qFwe7mLRim3HmylIVrmSQLHko8aMw/o5eICkYsQejifsVI8OlSYHdjEtuoUvEFxtKvprIJ6BVjB40VEPRjH47Nh1LtKXbk0/3OiYMd0V6t8KnuivV3PzpLj1wgnkK1+XFSQeyN9YOk8RW2MeCRPIg/Gp17TQTlEqJ1jgOsn+NUgC8+m4RkWq9piI1vByxOhueFAL2U3m7QBIdj1gVAGNZTMZTxGvK8Gi4DZJlRSReYJF7E89fWNxA4TWVqgE8NZj4zUV9Q7aAangQQqEkapzaWOhPCASDyHQwFi9gHEJ74KWxccFEwe9cWAmw4ze1irx29TCnH1Kw75ODylakluAFXBSlSxm4kiJtVn/AAz2zKFgylaQpNiJChIsb6HSrdiIuKMwZhv2NEnkT7Kus6Hjob+tCp0khKRKjoOAHM8h8ToK9tLDLeQpCNVjLPBM8bg6e/w1EW6zrLaWkJRiR2zq0JLrcHM362aYKUnUa8dDIq6WM6hWy90ksuF5MqWr1haL3Vl5Gb6nl1q4YPBgAE+6hsXj2cMplLhOZ5YbRaQVHQdPHpRrrqtUi3xPhwv1NZdjWoQU0v3gxARhnjBPzaoCQVKJgwABcknhUex9rjFMB5CVhKphKgArukjQKIuRzqDC7SbxSHEhSmyiM2bKCkEZgbKIggG88DVfQ0le5l/aRb7JWqFkBS0oILacqiCoXMFYSmeE+dL0bwPHPmCklDCnAMnrkLcCJlNlKQEKKBcZ9BRG7W28M+HAypRS2rKVKic0aCDOl7jp0Djtkc/topDaTK8N6FASc5j5NIyiPnlQ77IshPeP0eNR4zbofZeZXmBLGJSoKbIhSFZECYjMUmQAbyCKN2xj2GAX1JeXCkjK2hS1d5QAOUaiYJPQcYqTZ+8zDzzzKVLS4wUhYIt35KYIJBBAnzHG1E2yyiu704rEpWtDKllCkOoGVNwo4UqaKSlJN3RZeYSVFOXuhVGbE22tQyJLikpZwxJUg5gCtSXolAJKUhJi9lSNRNmVtBIH4wHyNIdl754Z9ClsApAcUhZUnKcyYnj1F6XJmQNtfDPqzdm6tACHyghCCFFKUFonM2TZZUm0ZgjjqYN6MCezwi1KyDt2ypxOWES24CZWClIkgSoRcVasNt5tQF4oxDyV6GR8aOxJTOWfKcYkM5lrIeztA5UApIcKm3ikptmw6FEg2lKbDNZ8zjO8UwUqF45ibEcx9htRu3U4drFNZyvtXu40D2hRImYF20qg3VYkHWkm8uLZRlbcdU0paoSpKFqJKrZQUJMFQ4amPdoyxsrbBScoPeI8gOZ9xgcYPIkDObVKSSpWZB1OmXkSNIjU8PDRGNpspacPa5+yntlFKg4DzWiM4tzEQnkLZZxKcoWDKFJChY6ESLG+h0rOVTIzNKCwlWpJgC5JNhHOlmM3dOJWh0kt5fVSZkgSQToUyqLC8X1sEeyFPjESqTh57qfo69n3ZJTl62Ep0gZbgvbrTWQOrCO0WEIn2lHQDqasSSYIzhs02hQ9Ycj48RyPGq/tlKoU0PWUk3Hsg+0eXTieHMWXbTa1pHYz2nEixy8p014G+sca3w+zPmgFDv8Atnmrib6/ZytFSbwWLSVDdVZwwKHDJWbK4ce7Os6qg2uY41c8M8CNfsqqbXwrfaKaCxnCcxRPey8/4ik2yNuPh0t4kENT3ZEZuQVIuIuRaTra1a0Jct+KadW8Ft/iT60e1oFmAZVIsCInLbmpljSDkyxEiI0jhEcKzgselYBBoXEGH0JAsqVdAZvHjM/71mILMljw+kdK9WWdK9QoNtv8WrwqHZiMqMij3068ZnjPHlPSt9uYlKGypWibnyqp4v0pYNQJS1iUqE5SECJ5GFGx6+6m46FweIQklRSLSfDypEhDodJdUnsBGRMEJH0Mw4ZeauJT0ivYT0moPecw+McIPdCGxljgTKrqGgV5wDRjvpQYIE4THSeHYo89VXo7hWK1tTYmJW7tJxtD6Qt1taUFtxKMQ2gqzpJgGfVUACFG4EzbTep5WIz5MM8k/IkhIU0tQSQsHIhIQOyWmDLhNwgQLpJcn0mJRZODxJRGrjYzAHllcAKRwkmedrgvekpKVjsME8gTKgq6lGRebxYRxtERAoazDHYWwXHMS0+4ntGz2IWl1taXkKbaSVLbURHZElRWDYkqBGaDTRnDut4fCJalsoecOZ1DisoIIQVSJglQuT9hpC/6YcUuOzwqxGo4H3IkHqPcaWP7541whS8K5bQQrLm5yU3PLl4wRfiFV0LQ9tJkjZ2Zt7O1iQXJbcgK7oLhUpPqkwQdNQNKW7N3scGJwy0sOtILz4dK23C5lIlPauBIC5UZgAhOUXOtJ3tpY51JBwbhB17qj/hoRewNouqAWxicnHKk5484BPjSUMz5Fl3W3rdRgmErdLSkuq7UKRCgmSsd0gGIgW+l0qvjaaO1ZcS5CXsP2GKBkEBASdDBzKSOzB86nw/o6cOuGxpngezT8STU73oxcIhvBupV9JbyDHiAkCkozLZX0byJSzjElLii9i+0QlJKQU5ioTKTKLCUReQLagXGbwEsPtie9iw62EpKEpSZzZBJyAz6oNutXPZ/ozUkQ7hCpQ4h6LeASRTRrcApBy4Qg/pOpP8A/M0kXOc47bSijFIbQtKXH0ONAZu4BOfLxEjXnUmI244cU+6Gyttx1tSkQrMoIQUiCORNxaRbQkG6Hc3HZ8vZJQ1zssgeUHz5UyR6OVmJmBwSgD7ZpIuUJG13nMQpSw7ZxCm1IkBKUT3OQBmVJtPupds5tYLJyupUcWpS7OR2asuo0g34SfK3TsZ6O3QmWQorJjvKCRHXuGpcH6N8SO8ssE8ApS5HgUpiaZrwNjnOycS83iGFlLyEFx0LzhclJEgLUAAocrQmNeRGwN4nm14JRdez/KHAsKccILZjKkpUopAJJvE31sI6evcZ5ScpThyP13AfeEUK5upiEw0EYUkj1gl6w5qWVhIP7JnlR1QEVjYe9QeVs75S4V4g4p3tcyvxZ0R3SYQIIAAAnrR3pIQhteCuATjErJJEmNSZvGgnQWFPG9ycQB3W8Mg8w67P/iST515W5OLKTmxDOUaIyrVHOCSkj41G0rssts59vA4HMVjHmyOyGDU2pQ9Va47oB0JEJ00KQKgbxakZglx3L8iQe6orIXAEpCiQkgcBAArpWztxCrKtb2UjRKUafWJvTsbmJOryzGhgSP3fCrPInRnFBtx1CMVldKYabW3CyYUYnKpdzPEaTMCnGLxbjacGs4lbnbPtFQXkISMozBPdEAnjqOdzPUXd22lSkvHwTlz/ABmPdQre47KfVeOUaAhskeJIoqpGhzbaG8mMYU+hLjiktOIdCu7+IVYo9W5njr3Teme2N7XUAJ+UKSv5O45klIUlRVLcrNiEp7gbAJUQSRxFvxex8OwPnMQopUYGUNW6XkkVKd2cIuFqWp0Ed2VNwAddBN6TsUqmxtpoe2gw444nMrAJKuWYqk/7VYdqbHYeEAgnoJPwoz8D4RuC2wgFIsSpUx4hVSbP2g06YZbUkg3UVqAtrEKM1JgjuUAv4jCPhkJUSfVUoFKT4yNBxIp9u3toYh1U6pPrfS4SOQ5JvA4kyasO1ditYgfOphXsqSAojp8KXYXZIw5s0UmQM+SAoc7Ex4Go5CSLS3pXq8wLV6qDGNZSqEqAIKgL6a0SdnIjLkEcIkCl21HIyn9IUNi9pkjLoToEJStXjdUAcJNr8aRuJ2Gbuy0D2D9Y0uZ2Gw0pSytd7GXFke4zW+z8W6pEON5VfRAQYTwuF3PPrMVq8syczQPTswY+N551Im5Ziwd+DGhoFnjYk0NidmoXYfKU5folSf3X8rVXEbSxLb3dDbWGngkA+Em+vCmG0ttlgCxK1eo2EnMo8gJ068KWaLSm2kkOkFCYntxwBUVST9pqR5pOU/jyOmafsmqTj9pYlls4pbaXHRACYVkaSTeL3PNR+yn2x96kvICpCeBQqygeIIN6J7HWvBdNOdXWk9QrCYXKrvfKlcRnMgeFredHgR7LtIcfvA6tZZwyEuO+0SCUtA8VQdeSeNQbJbebWWjhzBJKnShcqPE6wJ0EWFSYsZeG8uZ+H8jvGvlJGVvErnXIAAPrx8KKacIA+bePif31EzglJ9m3K5/jWMUl5IltCT+jceckVdLnPWxM7iFwYbd8on4ioMHtBThMs4hITpmSE5vKeFb4dt495QSOQuY8TFTqw6zwHu+8U1uDBXNuzcoLEYkoISGHlA8RBA8ZWKnW8tRKUo04qQoJnjEpg+VbJwixNk317uvj3amug01NEsAXymTqSQf3/AVG6nVQQcwHBQg+U1HiMK6i+UKA0CUd7wgJihmEqcV6sAXHcMk9e7IvwqkJWfn0kOYd1scfnBJ8Mq4iiElz1Qg5dIlEx4TFFZVrTBSmRwUI91jQTuEUJCUyeqTHvymBRdQ+hhxQQoJ7EqMWl1AWeuXOONrVJ2CSZUyjNEGVJPiLmhhskkArQhSx7RakjwJQSI4VjtFpBDg09rs1QR1OSAad47gpxxtoFWVCUi5laQB1kuADrRWH2olaQQoEaGQpMzpGYDhx48KUGXNAcnHuET4HLGXqKjwrIYnIFZSe8CZUTxVclSjz1oBs821r2bU8yof70sxG3mELDZQ1nPCUmeUW41I9jOABJOiREm00MdmOTnTnStWuVUJtoCJ70czVfQd4StTax322j0IBjw7lar2iG9QjJ0AGX+5pW/ZLgdoYVylJ/wAdD4rAdskokgHVQUj3D5zWkIlzcbZzfi4UOKspEdBmRc/ZW6HTMgKTOpCSSegEChMBsb5OmAoFBuVKUiZ6nNEUU6QOIHC7ibnpAqROpZ5Hn9vIjvHKoDuhSVBfgQf3W61piHnCiVRBKbWkcvbUZPK1BjdgOPh4rGb6OcEctez5UVtHAuthJzJyZgCM0xPIZRHvprqXuHOH0FZrGH0FZqkFu8alBEojPIyzpPWsMtFKBmdTJEmXuPHjFN8TgkODKtIUDwNJXdwcCrXDN+6gNcVikgQp9IvY9qmJHUqj3862axrJSO2xLIvMB8X5T3o4aAmoR6OMB+bo+MUXhdy8G2ZRh2wfCo9SoAxzj2IV/wAK4plpHtJuXCJv3vZufHjoIhTiG20KcxDubEiQc7iUHJ9FrMQBb38TVqbZSmAAByjT/V6ixOy2nPXbQv8AWSD9tDVFbp0Of4ZxkWZx7yW3gYC1pcTJ1StKVZkH9IWorB7ExBh1p4tqCQkqCRLkcVSPgPHWre3u/hkmUsNA8whP3UaGhoAKkHfF4qrEUCzYu22Ut5FEJWPXClAEniokka6zRv8ASDDaF1of91H7l1Bi9gMO/jGkK8Ug0ErcXAn8ma+qK0eZtty2M8bvRh2suZwd4SmCIUOYJMEedDq3wwuhdb04ut/56Xp9H2B/Nm/dUo3GwX5s39UUkgW3vDg4OV1sxdQDqTA4kjPYCoHt88MFBIcRebl5CQPeqSaiVuLgj+TN/VrdG5WCGmGb+qKSCRG9eG17VAPPtkEf+UVnE73MN2eUELiYK0gwdD62h4HQ1ErczBn8nb+qK83udhE6MN+aQftp8AQI38wxuXEg8AXUERzMGind6cKW86XkADiFoieRvNTJ3dww0Ya+oPurX+jOFmfk7U/qJ+6oBBiN8mBdL6FLOnziYHic1hUeH3gwqDnQ+FuHXM8mIPrZe9APQmrONgYf+oa+on7qwrd/DHVho/sJ+6juFYSq30w6ZHbtnn86j/NSna228Bi05FOBGUylRcRrx7ubTrVyb2Hhxoy0P2E/dW34HZ/qm/qJ+6q7hWKnh9v4ZttKS+iEiEntEHMBofWmvPb0YWJ7ZtR4ALTPxVbzq2o2MwNGWx+wn7qk/Bzf9Wj6o+6kkg53sPaTLbilOYppSTPtgqSJnvCZMVYE747PSY7XN1Tlj7Zqwq2Y1/Vo+qPuqRLKRYAeQorFdyoY3eXAv90uKRGiiEgfbNGYLePBBAzPJkCIBSNPE/ZVnCByryUAcBUi8lm0FYc3zwVxmUUxyE0swO3MIhxSi93OEkFYPgD8dKveQVjsxRqXITtBU3d/cIn1M6jzyGh294BiXG0t5imZWS2UmRpJJIV42q6ZBXsoqshG0LV6pAK9QH//2Q=="/>
          <p:cNvSpPr>
            <a:spLocks noChangeAspect="1" noChangeArrowheads="1"/>
          </p:cNvSpPr>
          <p:nvPr/>
        </p:nvSpPr>
        <p:spPr bwMode="auto">
          <a:xfrm>
            <a:off x="63500" y="-889000"/>
            <a:ext cx="2505075" cy="1828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5082" name="Picture 26" descr="http://liveindia.tv/wp-content/uploads/2010/12/4434708974_2989416d9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3429000"/>
            <a:ext cx="3352800" cy="2590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895600"/>
            <a:ext cx="209073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419600"/>
            <a:ext cx="197802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600200"/>
            <a:ext cx="2209800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Rectangle 8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chemeClr val="hlink"/>
                </a:solidFill>
              </a:rPr>
              <a:t>Indirect ads of Tobacco Product</a:t>
            </a:r>
            <a:endParaRPr lang="en-US" b="1" smtClean="0">
              <a:latin typeface="MillenniumGanesh" pitchFamily="2" charset="0"/>
            </a:endParaRPr>
          </a:p>
        </p:txBody>
      </p:sp>
      <p:pic>
        <p:nvPicPr>
          <p:cNvPr id="4199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1400" y="1905000"/>
            <a:ext cx="2514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48438" y="1524000"/>
            <a:ext cx="2214562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2800" y="4191000"/>
            <a:ext cx="27305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3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24600" y="4114800"/>
            <a:ext cx="2430463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990600" y="228600"/>
            <a:ext cx="7543800" cy="1143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SPECIFIED HEALTH WARNINGS TO BE DISPLAYED ON TOBACCO PRODUCT PACKS as notified on 5</a:t>
            </a:r>
            <a:r>
              <a:rPr lang="en-US" sz="2400" b="1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July 2006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900113" y="1524000"/>
            <a:ext cx="6457950" cy="4821238"/>
            <a:chOff x="567" y="960"/>
            <a:chExt cx="4068" cy="3037"/>
          </a:xfrm>
        </p:grpSpPr>
        <p:sp>
          <p:nvSpPr>
            <p:cNvPr id="62468" name="Text Box 3"/>
            <p:cNvSpPr txBox="1">
              <a:spLocks noChangeArrowheads="1"/>
            </p:cNvSpPr>
            <p:nvPr/>
          </p:nvSpPr>
          <p:spPr bwMode="auto">
            <a:xfrm>
              <a:off x="624" y="960"/>
              <a:ext cx="364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zh-CN" sz="2000" b="1">
                  <a:latin typeface="Garamond" pitchFamily="18" charset="0"/>
                  <a:cs typeface="宋体"/>
                </a:rPr>
                <a:t>For smoking forms of tobacco packs</a:t>
              </a:r>
              <a:r>
                <a:rPr lang="en-US" altLang="zh-CN">
                  <a:latin typeface="Garamond" pitchFamily="18" charset="0"/>
                  <a:cs typeface="宋体"/>
                </a:rPr>
                <a:t> </a:t>
              </a:r>
              <a:endParaRPr lang="en-US">
                <a:latin typeface="Garamond" pitchFamily="18" charset="0"/>
              </a:endParaRPr>
            </a:p>
          </p:txBody>
        </p:sp>
        <p:sp>
          <p:nvSpPr>
            <p:cNvPr id="62469" name="Text Box 4"/>
            <p:cNvSpPr txBox="1">
              <a:spLocks noChangeArrowheads="1"/>
            </p:cNvSpPr>
            <p:nvPr/>
          </p:nvSpPr>
          <p:spPr bwMode="auto">
            <a:xfrm>
              <a:off x="567" y="2523"/>
              <a:ext cx="37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zh-CN" sz="2000" b="1">
                  <a:latin typeface="Garamond" pitchFamily="18" charset="0"/>
                  <a:cs typeface="宋体"/>
                </a:rPr>
                <a:t>For chewing/smokeless forms of tobacco packs</a:t>
              </a:r>
              <a:endParaRPr lang="en-US" sz="2000">
                <a:latin typeface="Garamond" pitchFamily="18" charset="0"/>
              </a:endParaRPr>
            </a:p>
          </p:txBody>
        </p:sp>
        <p:pic>
          <p:nvPicPr>
            <p:cNvPr id="62470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75" y="1253"/>
              <a:ext cx="1344" cy="1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471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43" y="1207"/>
              <a:ext cx="1392" cy="1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472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75" y="2795"/>
              <a:ext cx="1344" cy="1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473" name="Picture 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198" y="2795"/>
              <a:ext cx="1392" cy="1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1"/>
          <p:cNvSpPr>
            <a:spLocks noChangeArrowheads="1"/>
          </p:cNvSpPr>
          <p:nvPr/>
        </p:nvSpPr>
        <p:spPr bwMode="auto">
          <a:xfrm>
            <a:off x="228600" y="1393825"/>
            <a:ext cx="8763000" cy="2911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176213" indent="-176213" algn="just">
              <a:buFont typeface="Arial" charset="0"/>
              <a:buChar char="•"/>
              <a:defRPr/>
            </a:pPr>
            <a:r>
              <a:rPr lang="en-GB" altLang="zh-CN" sz="2400" dirty="0">
                <a:latin typeface="+mn-lt"/>
                <a:cs typeface="宋体"/>
              </a:rPr>
              <a:t>Every tobacco product should have specified health warnings, without it nobody </a:t>
            </a:r>
            <a:r>
              <a:rPr lang="en-GB" altLang="zh-CN" sz="2400" dirty="0" smtClean="0">
                <a:cs typeface="宋体"/>
              </a:rPr>
              <a:t>can sell it. </a:t>
            </a:r>
            <a:endParaRPr lang="en-GB" altLang="zh-CN" sz="2400" dirty="0">
              <a:latin typeface="+mn-lt"/>
              <a:cs typeface="宋体"/>
            </a:endParaRPr>
          </a:p>
          <a:p>
            <a:pPr marL="176213" indent="-176213" algn="just">
              <a:buFont typeface="Arial" pitchFamily="34" charset="0"/>
              <a:buChar char="•"/>
              <a:defRPr/>
            </a:pPr>
            <a:endParaRPr lang="en-GB" altLang="zh-CN" sz="2400" dirty="0">
              <a:latin typeface="+mn-lt"/>
              <a:cs typeface="宋体"/>
            </a:endParaRPr>
          </a:p>
          <a:p>
            <a:pPr marL="176213" indent="-176213" algn="just">
              <a:buFont typeface="Arial" charset="0"/>
              <a:buChar char="•"/>
              <a:defRPr/>
            </a:pPr>
            <a:r>
              <a:rPr lang="en-GB" altLang="zh-CN" sz="2400" dirty="0">
                <a:latin typeface="+mn-lt"/>
                <a:cs typeface="宋体"/>
              </a:rPr>
              <a:t>The specified health warnings shall occupy at least forty percent of the principal display area/s of the pack </a:t>
            </a:r>
          </a:p>
          <a:p>
            <a:pPr marL="176213" indent="-176213" algn="just">
              <a:buFont typeface="Arial" pitchFamily="34" charset="0"/>
              <a:buChar char="•"/>
              <a:defRPr/>
            </a:pPr>
            <a:endParaRPr lang="en-US" sz="2400" dirty="0">
              <a:latin typeface="+mn-lt"/>
            </a:endParaRPr>
          </a:p>
          <a:p>
            <a:pPr marL="176213" indent="-176213" algn="just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GB" altLang="zh-CN" sz="2400" dirty="0">
                <a:latin typeface="+mn-lt"/>
                <a:cs typeface="宋体"/>
              </a:rPr>
              <a:t>It shall be positioned parallel to the top edge of the package</a:t>
            </a:r>
          </a:p>
          <a:p>
            <a:pPr marL="176213" indent="-176213" algn="just">
              <a:buFont typeface="Arial" charset="0"/>
              <a:buChar char="•"/>
              <a:defRPr/>
            </a:pPr>
            <a:endParaRPr lang="en-US" sz="2000" b="1" dirty="0">
              <a:latin typeface="MillenniumGanesh" pitchFamily="2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33400" y="4191000"/>
            <a:ext cx="8305800" cy="2133600"/>
            <a:chOff x="533400" y="1371600"/>
            <a:chExt cx="8305800" cy="3352800"/>
          </a:xfrm>
        </p:grpSpPr>
        <p:pic>
          <p:nvPicPr>
            <p:cNvPr id="60421" name="Picture 2" descr="HINDI-1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328144" y="1371600"/>
              <a:ext cx="2511056" cy="33527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22" name="Picture 3" descr="HINDI-2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30772" y="1371604"/>
              <a:ext cx="2511056" cy="33527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23" name="Picture 4" descr="HINDI-3[1]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3400" y="1371600"/>
              <a:ext cx="2511056" cy="33527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Rectangle 7"/>
          <p:cNvSpPr/>
          <p:nvPr/>
        </p:nvSpPr>
        <p:spPr>
          <a:xfrm>
            <a:off x="228600" y="228600"/>
            <a:ext cx="8763000" cy="93027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76213" algn="ctr">
              <a:lnSpc>
                <a:spcPct val="80000"/>
              </a:lnSpc>
              <a:defRPr/>
            </a:pPr>
            <a:endParaRPr lang="en-US" sz="1600" b="1" dirty="0">
              <a:solidFill>
                <a:schemeClr val="accent1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indent="176213" algn="ctr">
              <a:lnSpc>
                <a:spcPct val="80000"/>
              </a:lnSpc>
              <a:defRPr/>
            </a:pPr>
            <a:r>
              <a:rPr lang="en-US" sz="3600" b="1" dirty="0">
                <a:solidFill>
                  <a:srgbClr val="FFFF00"/>
                </a:solidFill>
                <a:latin typeface="Arial" charset="0"/>
                <a:cs typeface="Arial" charset="0"/>
              </a:rPr>
              <a:t>Amendments done in 2009</a:t>
            </a:r>
          </a:p>
          <a:p>
            <a:pPr indent="176213" algn="ctr">
              <a:lnSpc>
                <a:spcPct val="80000"/>
              </a:lnSpc>
              <a:defRPr/>
            </a:pPr>
            <a:endParaRPr lang="en-US" sz="1600" b="1" dirty="0">
              <a:solidFill>
                <a:schemeClr val="accent1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1"/>
          <p:cNvSpPr>
            <a:spLocks noChangeArrowheads="1"/>
          </p:cNvSpPr>
          <p:nvPr/>
        </p:nvSpPr>
        <p:spPr bwMode="auto">
          <a:xfrm>
            <a:off x="228600" y="1089025"/>
            <a:ext cx="876300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176213" indent="-176213" algn="just">
              <a:lnSpc>
                <a:spcPct val="80000"/>
              </a:lnSpc>
              <a:buFont typeface="Arial" pitchFamily="34" charset="0"/>
              <a:buChar char="•"/>
              <a:defRPr/>
            </a:pPr>
            <a:endParaRPr lang="en-GB" altLang="zh-CN" sz="2000" dirty="0">
              <a:cs typeface="宋体"/>
            </a:endParaRPr>
          </a:p>
          <a:p>
            <a:pPr marL="176213" indent="-176213" algn="just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GB" altLang="zh-CN" sz="2000" dirty="0">
                <a:latin typeface="+mn-lt"/>
                <a:cs typeface="宋体"/>
              </a:rPr>
              <a:t>No messages that directly or indirectly promote a specific tobacco brand or tobacco usage in general are inscribed on the tobacco product package.</a:t>
            </a:r>
          </a:p>
          <a:p>
            <a:pPr marL="176213" indent="-176213" algn="just">
              <a:lnSpc>
                <a:spcPct val="80000"/>
              </a:lnSpc>
              <a:buFont typeface="Arial" pitchFamily="34" charset="0"/>
              <a:buChar char="•"/>
              <a:defRPr/>
            </a:pPr>
            <a:endParaRPr lang="en-GB" altLang="zh-CN" sz="2000" dirty="0">
              <a:cs typeface="宋体"/>
            </a:endParaRPr>
          </a:p>
          <a:p>
            <a:pPr marL="176213" indent="-176213" algn="just">
              <a:buFont typeface="Arial" charset="0"/>
              <a:buChar char="•"/>
              <a:defRPr/>
            </a:pPr>
            <a:r>
              <a:rPr lang="en-US" altLang="zh-CN" sz="2000" dirty="0">
                <a:latin typeface="+mn-lt"/>
                <a:cs typeface="宋体"/>
              </a:rPr>
              <a:t>The warnings shall be inscribed in English and regional language or the other language used on the pack, but not more than two </a:t>
            </a:r>
            <a:r>
              <a:rPr lang="en-US" altLang="zh-CN" sz="2000" dirty="0" smtClean="0">
                <a:latin typeface="+mn-lt"/>
                <a:cs typeface="宋体"/>
              </a:rPr>
              <a:t>languages. </a:t>
            </a:r>
            <a:endParaRPr lang="en-US" altLang="zh-CN" sz="2000" dirty="0">
              <a:latin typeface="+mn-lt"/>
              <a:cs typeface="宋体"/>
            </a:endParaRPr>
          </a:p>
          <a:p>
            <a:pPr marL="176213" indent="-176213" algn="just">
              <a:buFont typeface="Arial" charset="0"/>
              <a:buChar char="•"/>
              <a:defRPr/>
            </a:pPr>
            <a:endParaRPr lang="en-US" altLang="zh-CN" sz="2000" dirty="0">
              <a:latin typeface="+mn-lt"/>
              <a:cs typeface="宋体"/>
            </a:endParaRPr>
          </a:p>
          <a:p>
            <a:pPr marL="176213" indent="-176213" algn="just">
              <a:lnSpc>
                <a:spcPct val="80000"/>
              </a:lnSpc>
              <a:buFontTx/>
              <a:buChar char="•"/>
              <a:defRPr/>
            </a:pPr>
            <a:r>
              <a:rPr lang="en-GB" altLang="zh-CN" sz="2000" dirty="0">
                <a:latin typeface="+mn-lt"/>
                <a:cs typeface="宋体"/>
              </a:rPr>
              <a:t>No tobacco product package or label shall contain any information that is false, misleading, or deceptive</a:t>
            </a:r>
            <a:endParaRPr lang="en-US" altLang="zh-CN" sz="2000" dirty="0">
              <a:latin typeface="+mn-lt"/>
              <a:cs typeface="宋体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33400" y="4191000"/>
            <a:ext cx="8305800" cy="2133600"/>
            <a:chOff x="533400" y="1371600"/>
            <a:chExt cx="8305800" cy="3352800"/>
          </a:xfrm>
        </p:grpSpPr>
        <p:pic>
          <p:nvPicPr>
            <p:cNvPr id="61445" name="Picture 2" descr="HINDI-1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328144" y="1371600"/>
              <a:ext cx="2511056" cy="33527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446" name="Picture 3" descr="HINDI-2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30772" y="1371604"/>
              <a:ext cx="2511056" cy="33527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447" name="Picture 4" descr="HINDI-3[1]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3400" y="1371600"/>
              <a:ext cx="2511056" cy="33527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Rectangle 7"/>
          <p:cNvSpPr/>
          <p:nvPr/>
        </p:nvSpPr>
        <p:spPr>
          <a:xfrm>
            <a:off x="228600" y="228600"/>
            <a:ext cx="8763000" cy="93027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76213" algn="ctr">
              <a:lnSpc>
                <a:spcPct val="80000"/>
              </a:lnSpc>
              <a:defRPr/>
            </a:pPr>
            <a:endParaRPr lang="en-US" sz="1600" b="1" dirty="0">
              <a:solidFill>
                <a:schemeClr val="accent1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indent="176213" algn="ctr">
              <a:lnSpc>
                <a:spcPct val="80000"/>
              </a:lnSpc>
              <a:defRPr/>
            </a:pPr>
            <a:r>
              <a:rPr lang="en-US" sz="3600" b="1" dirty="0">
                <a:solidFill>
                  <a:srgbClr val="FFFF00"/>
                </a:solidFill>
                <a:latin typeface="Arial" charset="0"/>
                <a:cs typeface="Arial" charset="0"/>
              </a:rPr>
              <a:t>Amendments done in 2009</a:t>
            </a:r>
          </a:p>
          <a:p>
            <a:pPr indent="176213" algn="ctr">
              <a:lnSpc>
                <a:spcPct val="80000"/>
              </a:lnSpc>
              <a:defRPr/>
            </a:pPr>
            <a:endParaRPr lang="en-US" sz="1600" b="1" dirty="0">
              <a:solidFill>
                <a:schemeClr val="accent1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4"/>
          <p:cNvSpPr>
            <a:spLocks noGrp="1"/>
          </p:cNvSpPr>
          <p:nvPr>
            <p:ph idx="1"/>
          </p:nvPr>
        </p:nvSpPr>
        <p:spPr>
          <a:xfrm>
            <a:off x="-152400" y="2057400"/>
            <a:ext cx="4343400" cy="32004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000" b="1" dirty="0" smtClean="0">
                <a:solidFill>
                  <a:srgbClr val="FF0000"/>
                </a:solidFill>
                <a:latin typeface="Albertus Extra Bold" pitchFamily="34" charset="0"/>
              </a:rPr>
              <a:t>Bonds of </a:t>
            </a:r>
            <a:r>
              <a:rPr lang="en-US" sz="13800" b="1" dirty="0" smtClean="0">
                <a:solidFill>
                  <a:srgbClr val="FF0000"/>
                </a:solidFill>
                <a:latin typeface="Albertus Extra Bold" pitchFamily="34" charset="0"/>
              </a:rPr>
              <a:t>f</a:t>
            </a:r>
            <a:r>
              <a:rPr lang="en-US" sz="5400" b="1" dirty="0" smtClean="0">
                <a:solidFill>
                  <a:srgbClr val="FF0000"/>
                </a:solidFill>
                <a:latin typeface="Albertus Extra Bold" pitchFamily="34" charset="0"/>
              </a:rPr>
              <a:t>riendship</a:t>
            </a:r>
            <a:endParaRPr lang="en-US" sz="5400" b="1" dirty="0">
              <a:solidFill>
                <a:srgbClr val="FF0000"/>
              </a:solidFill>
              <a:latin typeface="Albertus Extra Bold" pitchFamily="34" charset="0"/>
            </a:endParaRPr>
          </a:p>
        </p:txBody>
      </p:sp>
      <p:pic>
        <p:nvPicPr>
          <p:cNvPr id="4" name="Picture 2" descr="http://www.tobacco-news.net/wp-content/uploads/2010/07/smoking-jooka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06008" y="0"/>
            <a:ext cx="4733192" cy="647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295400"/>
            <a:ext cx="8839200" cy="5257800"/>
          </a:xfrm>
        </p:spPr>
        <p:txBody>
          <a:bodyPr>
            <a:noAutofit/>
          </a:bodyPr>
          <a:lstStyle/>
          <a:p>
            <a:pPr marL="280988" indent="-280988" algn="just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2400" b="1" i="1" dirty="0" smtClean="0"/>
              <a:t>Health spots or messages of minimum 30 seconds </a:t>
            </a:r>
            <a:r>
              <a:rPr lang="en-US" sz="2400" b="1" dirty="0" smtClean="0"/>
              <a:t>duration each  at the beginning and middle of the old &amp; new films (Indian and foreign) and TV Programs who having scenes of using tobacco products. </a:t>
            </a:r>
          </a:p>
          <a:p>
            <a:pPr marL="280988" indent="-280988" algn="just">
              <a:lnSpc>
                <a:spcPct val="90000"/>
              </a:lnSpc>
              <a:buFont typeface="Arial" charset="0"/>
              <a:buChar char="•"/>
              <a:defRPr/>
            </a:pPr>
            <a:endParaRPr lang="en-US" sz="1200" b="1" dirty="0" smtClean="0"/>
          </a:p>
          <a:p>
            <a:pPr marL="280988" indent="-280988" algn="just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2400" b="1" dirty="0" smtClean="0"/>
              <a:t>Anti tobacco health warning as a prominent scroll at the </a:t>
            </a:r>
            <a:r>
              <a:rPr lang="en-US" sz="2400" b="1" i="1" dirty="0" smtClean="0"/>
              <a:t>bottom of the screen</a:t>
            </a:r>
            <a:r>
              <a:rPr lang="en-US" sz="2400" b="1" dirty="0" smtClean="0"/>
              <a:t> during the period of such display. </a:t>
            </a:r>
          </a:p>
          <a:p>
            <a:pPr marL="280988" indent="-280988" algn="just">
              <a:lnSpc>
                <a:spcPct val="90000"/>
              </a:lnSpc>
              <a:buFont typeface="Arial" charset="0"/>
              <a:buChar char="•"/>
              <a:defRPr/>
            </a:pPr>
            <a:endParaRPr lang="en-US" sz="1200" b="1" dirty="0" smtClean="0"/>
          </a:p>
          <a:p>
            <a:pPr marL="280988" indent="-280988" algn="just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2400" b="1" dirty="0" smtClean="0"/>
              <a:t>Anti tobacco health warning scroll shall be </a:t>
            </a:r>
            <a:r>
              <a:rPr lang="en-US" sz="2400" b="1" i="1" dirty="0" smtClean="0"/>
              <a:t>legible and readable with font </a:t>
            </a:r>
            <a:r>
              <a:rPr lang="en-US" sz="2400" b="1" dirty="0" smtClean="0"/>
              <a:t>in black </a:t>
            </a:r>
            <a:r>
              <a:rPr lang="en-US" sz="2400" b="1" dirty="0" err="1" smtClean="0"/>
              <a:t>colour</a:t>
            </a:r>
            <a:r>
              <a:rPr lang="en-US" sz="2400" b="1" dirty="0" smtClean="0"/>
              <a:t> on white background.</a:t>
            </a:r>
          </a:p>
          <a:p>
            <a:pPr marL="280988" indent="-280988" algn="just">
              <a:lnSpc>
                <a:spcPct val="90000"/>
              </a:lnSpc>
              <a:buFont typeface="Arial" charset="0"/>
              <a:buChar char="•"/>
              <a:defRPr/>
            </a:pPr>
            <a:endParaRPr lang="en-US" sz="1200" b="1" dirty="0" smtClean="0"/>
          </a:p>
          <a:p>
            <a:pPr marL="280988" indent="-280988" algn="just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2400" b="1" dirty="0" smtClean="0"/>
              <a:t>Warnings: </a:t>
            </a:r>
            <a:r>
              <a:rPr lang="en-US" sz="2400" b="1" i="1" dirty="0" smtClean="0"/>
              <a:t>“Smoking Causes Cancer or Smoking Kills” </a:t>
            </a:r>
            <a:r>
              <a:rPr lang="en-US" sz="2400" b="1" dirty="0" smtClean="0"/>
              <a:t>for smoking forms of tobacco use. </a:t>
            </a:r>
          </a:p>
          <a:p>
            <a:pPr marL="280988" indent="-280988" algn="just" eaLnBrk="1" hangingPunct="1">
              <a:lnSpc>
                <a:spcPct val="90000"/>
              </a:lnSpc>
              <a:buClr>
                <a:schemeClr val="tx1"/>
              </a:buClr>
              <a:buFont typeface="Arial" charset="0"/>
              <a:buChar char="•"/>
              <a:defRPr/>
            </a:pPr>
            <a:endParaRPr lang="en-US" sz="1000" b="1" dirty="0" smtClean="0">
              <a:latin typeface="MillenniumGanesh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228600"/>
            <a:ext cx="8763000" cy="93027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76213" algn="ctr">
              <a:lnSpc>
                <a:spcPct val="80000"/>
              </a:lnSpc>
              <a:defRPr/>
            </a:pPr>
            <a:endParaRPr lang="en-US" sz="1600" b="1" dirty="0">
              <a:solidFill>
                <a:schemeClr val="accent1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indent="176213" algn="ctr">
              <a:lnSpc>
                <a:spcPct val="80000"/>
              </a:lnSpc>
              <a:defRPr/>
            </a:pPr>
            <a:r>
              <a:rPr lang="en-US" sz="3600" b="1" dirty="0">
                <a:solidFill>
                  <a:srgbClr val="FFFF00"/>
                </a:solidFill>
                <a:latin typeface="Arial" charset="0"/>
                <a:cs typeface="Arial" charset="0"/>
              </a:rPr>
              <a:t>Amendments done in </a:t>
            </a:r>
            <a:r>
              <a:rPr lang="en-US" sz="3600" b="1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2011</a:t>
            </a:r>
            <a:endParaRPr lang="en-US" sz="3600" b="1" dirty="0">
              <a:solidFill>
                <a:srgbClr val="FFFF00"/>
              </a:solidFill>
              <a:latin typeface="Arial" charset="0"/>
              <a:cs typeface="Arial" charset="0"/>
            </a:endParaRPr>
          </a:p>
          <a:p>
            <a:pPr indent="176213" algn="ctr">
              <a:lnSpc>
                <a:spcPct val="80000"/>
              </a:lnSpc>
              <a:defRPr/>
            </a:pPr>
            <a:endParaRPr lang="en-US" sz="1600" b="1" dirty="0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524000"/>
            <a:ext cx="8839200" cy="5029200"/>
          </a:xfrm>
        </p:spPr>
        <p:txBody>
          <a:bodyPr>
            <a:noAutofit/>
          </a:bodyPr>
          <a:lstStyle/>
          <a:p>
            <a:pPr marL="280988" indent="-280988" algn="just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2000" b="1" dirty="0" smtClean="0"/>
              <a:t>Warnings: </a:t>
            </a:r>
            <a:r>
              <a:rPr lang="en-US" sz="2000" b="1" i="1" dirty="0" smtClean="0"/>
              <a:t>“Tobacco Causes Cancer or Tobacco Kills” </a:t>
            </a:r>
            <a:r>
              <a:rPr lang="en-US" sz="2000" b="1" dirty="0" smtClean="0"/>
              <a:t>for chewing and other smokeless forms of tobacco use. </a:t>
            </a:r>
          </a:p>
          <a:p>
            <a:pPr marL="280988" indent="-280988" algn="just">
              <a:lnSpc>
                <a:spcPct val="90000"/>
              </a:lnSpc>
              <a:buFont typeface="Arial" charset="0"/>
              <a:buChar char="•"/>
              <a:defRPr/>
            </a:pPr>
            <a:endParaRPr lang="en-US" sz="1100" b="1" dirty="0" smtClean="0"/>
          </a:p>
          <a:p>
            <a:pPr marL="280988" indent="-280988" algn="just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2000" b="1" dirty="0" smtClean="0"/>
              <a:t>Language of the warning should be same as the language of film and TV programs .</a:t>
            </a:r>
          </a:p>
          <a:p>
            <a:pPr marL="280988" indent="-280988" algn="just">
              <a:lnSpc>
                <a:spcPct val="90000"/>
              </a:lnSpc>
              <a:buFont typeface="Arial" charset="0"/>
              <a:buChar char="•"/>
              <a:defRPr/>
            </a:pPr>
            <a:endParaRPr lang="en-US" sz="1100" b="1" dirty="0" smtClean="0"/>
          </a:p>
          <a:p>
            <a:pPr marL="280988" indent="-280988" algn="just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2000" b="1" i="1" dirty="0" smtClean="0"/>
              <a:t>Old and New TV programs who has scenes of tobacco use</a:t>
            </a:r>
            <a:r>
              <a:rPr lang="en-US" sz="2000" b="1" dirty="0" smtClean="0"/>
              <a:t> should be telecast at such timings that are likely to have </a:t>
            </a:r>
            <a:r>
              <a:rPr lang="en-US" sz="2000" b="1" i="1" dirty="0" smtClean="0"/>
              <a:t>least viewership from persons below the age of 18 years. </a:t>
            </a:r>
          </a:p>
          <a:p>
            <a:pPr marL="280988" indent="-280988" algn="just">
              <a:lnSpc>
                <a:spcPct val="90000"/>
              </a:lnSpc>
              <a:buFont typeface="Arial" charset="0"/>
              <a:buChar char="•"/>
              <a:defRPr/>
            </a:pPr>
            <a:endParaRPr lang="en-US" sz="1100" b="1" dirty="0" smtClean="0"/>
          </a:p>
          <a:p>
            <a:pPr marL="280988" indent="-280988" algn="just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2000" b="1" dirty="0" smtClean="0"/>
              <a:t>The owner or manager of cinema hall and broadcasters will take care of the rule.</a:t>
            </a:r>
          </a:p>
          <a:p>
            <a:pPr marL="280988" indent="-280988" algn="just">
              <a:lnSpc>
                <a:spcPct val="90000"/>
              </a:lnSpc>
              <a:buFont typeface="Arial" charset="0"/>
              <a:buChar char="•"/>
              <a:defRPr/>
            </a:pPr>
            <a:endParaRPr lang="en-US" sz="1100" b="1" dirty="0" smtClean="0"/>
          </a:p>
          <a:p>
            <a:pPr marL="280988" indent="-280988" algn="just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2000" b="1" dirty="0" smtClean="0"/>
              <a:t>New films having scene of tobacco use will get </a:t>
            </a:r>
            <a:r>
              <a:rPr lang="en-US" sz="2000" b="1" i="1" dirty="0" smtClean="0"/>
              <a:t>U/A certification</a:t>
            </a:r>
          </a:p>
          <a:p>
            <a:pPr marL="280988" indent="-280988" algn="just">
              <a:lnSpc>
                <a:spcPct val="90000"/>
              </a:lnSpc>
              <a:buFont typeface="Arial" charset="0"/>
              <a:buChar char="•"/>
              <a:defRPr/>
            </a:pPr>
            <a:endParaRPr lang="en-US" sz="2000" b="1" dirty="0" smtClean="0"/>
          </a:p>
          <a:p>
            <a:pPr marL="280988" indent="-280988" algn="just">
              <a:lnSpc>
                <a:spcPct val="90000"/>
              </a:lnSpc>
              <a:buFont typeface="Arial" charset="0"/>
              <a:buChar char="•"/>
              <a:defRPr/>
            </a:pPr>
            <a:endParaRPr lang="en-US" sz="2000" b="1" dirty="0" smtClean="0"/>
          </a:p>
        </p:txBody>
      </p:sp>
      <p:sp>
        <p:nvSpPr>
          <p:cNvPr id="8" name="Rectangle 7"/>
          <p:cNvSpPr/>
          <p:nvPr/>
        </p:nvSpPr>
        <p:spPr>
          <a:xfrm>
            <a:off x="228600" y="228600"/>
            <a:ext cx="8763000" cy="93027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76213" algn="ctr">
              <a:lnSpc>
                <a:spcPct val="80000"/>
              </a:lnSpc>
              <a:defRPr/>
            </a:pPr>
            <a:endParaRPr lang="en-US" sz="1600" b="1" dirty="0">
              <a:solidFill>
                <a:schemeClr val="accent1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indent="176213" algn="ctr">
              <a:lnSpc>
                <a:spcPct val="80000"/>
              </a:lnSpc>
              <a:defRPr/>
            </a:pPr>
            <a:r>
              <a:rPr lang="en-US" sz="3600" b="1" dirty="0">
                <a:solidFill>
                  <a:srgbClr val="FFFF00"/>
                </a:solidFill>
                <a:latin typeface="Arial" charset="0"/>
                <a:cs typeface="Arial" charset="0"/>
              </a:rPr>
              <a:t>Amendments done in </a:t>
            </a:r>
            <a:r>
              <a:rPr lang="en-US" sz="3600" b="1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2011</a:t>
            </a:r>
            <a:endParaRPr lang="en-US" sz="3600" b="1" dirty="0">
              <a:solidFill>
                <a:srgbClr val="FFFF00"/>
              </a:solidFill>
              <a:latin typeface="Arial" charset="0"/>
              <a:cs typeface="Arial" charset="0"/>
            </a:endParaRPr>
          </a:p>
          <a:p>
            <a:pPr indent="176213" algn="ctr">
              <a:lnSpc>
                <a:spcPct val="80000"/>
              </a:lnSpc>
              <a:defRPr/>
            </a:pPr>
            <a:endParaRPr lang="en-US" sz="1600" b="1" dirty="0">
              <a:solidFill>
                <a:schemeClr val="accent1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143000"/>
            <a:ext cx="8839200" cy="5410200"/>
          </a:xfrm>
        </p:spPr>
        <p:txBody>
          <a:bodyPr>
            <a:noAutofit/>
          </a:bodyPr>
          <a:lstStyle/>
          <a:p>
            <a:pPr marL="280988" indent="-280988" algn="just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2400" b="1" i="1" dirty="0" smtClean="0"/>
              <a:t>Actors to give information </a:t>
            </a:r>
            <a:r>
              <a:rPr lang="en-US" sz="2400" b="1" dirty="0" smtClean="0"/>
              <a:t>about ill effects of tobacco products in the </a:t>
            </a:r>
            <a:r>
              <a:rPr lang="en-US" sz="2400" b="1" i="1" dirty="0" smtClean="0"/>
              <a:t>beginning and middle </a:t>
            </a:r>
            <a:r>
              <a:rPr lang="en-US" sz="2400" b="1" dirty="0" smtClean="0"/>
              <a:t>of film or TV program.  The disclaimer should be minimum 20 seconds. </a:t>
            </a:r>
          </a:p>
          <a:p>
            <a:pPr marL="280988" indent="-280988" algn="just">
              <a:lnSpc>
                <a:spcPct val="90000"/>
              </a:lnSpc>
              <a:buFont typeface="Arial" charset="0"/>
              <a:buChar char="•"/>
              <a:defRPr/>
            </a:pPr>
            <a:endParaRPr lang="en-US" sz="1200" b="1" dirty="0" smtClean="0">
              <a:latin typeface="MillenniumGanesh" pitchFamily="2" charset="0"/>
            </a:endParaRPr>
          </a:p>
          <a:p>
            <a:pPr marL="280988" indent="-280988" algn="just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2400" b="1" dirty="0" smtClean="0"/>
              <a:t>In new films, the scene showing close ups of tobacco products and packages  should be </a:t>
            </a:r>
            <a:r>
              <a:rPr lang="en-US" sz="2400" b="1" i="1" dirty="0" smtClean="0"/>
              <a:t>edited in old films and TV programs </a:t>
            </a:r>
            <a:r>
              <a:rPr lang="en-US" sz="2400" b="1" dirty="0" smtClean="0"/>
              <a:t>such scenes should be </a:t>
            </a:r>
            <a:r>
              <a:rPr lang="en-US" sz="2400" b="1" i="1" dirty="0" smtClean="0"/>
              <a:t>blurred in new films and TV programs</a:t>
            </a:r>
            <a:r>
              <a:rPr lang="en-US" sz="2400" b="1" dirty="0" smtClean="0"/>
              <a:t> </a:t>
            </a:r>
          </a:p>
          <a:p>
            <a:pPr marL="280988" indent="-280988" algn="just">
              <a:lnSpc>
                <a:spcPct val="90000"/>
              </a:lnSpc>
              <a:buFont typeface="Arial" charset="0"/>
              <a:buChar char="•"/>
              <a:defRPr/>
            </a:pPr>
            <a:endParaRPr lang="en-US" sz="1200" b="1" dirty="0" smtClean="0">
              <a:latin typeface="MillenniumGanesh" pitchFamily="2" charset="0"/>
            </a:endParaRPr>
          </a:p>
          <a:p>
            <a:pPr marL="280988" indent="-280988" algn="just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2400" b="1" dirty="0" smtClean="0"/>
              <a:t>Promotional </a:t>
            </a:r>
            <a:r>
              <a:rPr lang="en-US" sz="2400" b="1" i="1" dirty="0" smtClean="0"/>
              <a:t>materials and posters </a:t>
            </a:r>
            <a:r>
              <a:rPr lang="en-US" sz="2400" b="1" dirty="0" smtClean="0"/>
              <a:t>of films and TV programs </a:t>
            </a:r>
            <a:r>
              <a:rPr lang="en-US" sz="2400" b="1" i="1" dirty="0" smtClean="0"/>
              <a:t>should not depict </a:t>
            </a:r>
            <a:r>
              <a:rPr lang="en-US" sz="2400" b="1" dirty="0" smtClean="0"/>
              <a:t>any tobacco products or their usage in any form. </a:t>
            </a:r>
          </a:p>
          <a:p>
            <a:pPr marL="280988" indent="-280988" algn="just">
              <a:lnSpc>
                <a:spcPct val="90000"/>
              </a:lnSpc>
              <a:buFont typeface="Arial" charset="0"/>
              <a:buChar char="•"/>
              <a:defRPr/>
            </a:pPr>
            <a:endParaRPr lang="en-US" sz="2400" b="1" dirty="0" smtClean="0"/>
          </a:p>
        </p:txBody>
      </p:sp>
      <p:sp>
        <p:nvSpPr>
          <p:cNvPr id="8" name="Rectangle 7"/>
          <p:cNvSpPr/>
          <p:nvPr/>
        </p:nvSpPr>
        <p:spPr>
          <a:xfrm>
            <a:off x="228600" y="228600"/>
            <a:ext cx="8763000" cy="93027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76213" algn="ctr">
              <a:lnSpc>
                <a:spcPct val="80000"/>
              </a:lnSpc>
              <a:defRPr/>
            </a:pPr>
            <a:endParaRPr lang="en-US" sz="1600" b="1" dirty="0">
              <a:solidFill>
                <a:schemeClr val="accent1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indent="176213" algn="ctr">
              <a:lnSpc>
                <a:spcPct val="80000"/>
              </a:lnSpc>
              <a:defRPr/>
            </a:pPr>
            <a:r>
              <a:rPr lang="en-US" sz="3600" b="1" dirty="0">
                <a:solidFill>
                  <a:srgbClr val="FFFF00"/>
                </a:solidFill>
                <a:latin typeface="Arial" charset="0"/>
                <a:cs typeface="Arial" charset="0"/>
              </a:rPr>
              <a:t>Amendments done in </a:t>
            </a:r>
            <a:r>
              <a:rPr lang="en-US" sz="3600" b="1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2011</a:t>
            </a:r>
            <a:endParaRPr lang="en-US" sz="3600" b="1" dirty="0">
              <a:solidFill>
                <a:srgbClr val="FFFF00"/>
              </a:solidFill>
              <a:latin typeface="Arial" charset="0"/>
              <a:cs typeface="Arial" charset="0"/>
            </a:endParaRPr>
          </a:p>
          <a:p>
            <a:pPr indent="176213" algn="ctr">
              <a:lnSpc>
                <a:spcPct val="80000"/>
              </a:lnSpc>
              <a:defRPr/>
            </a:pPr>
            <a:endParaRPr lang="en-US" sz="1600" b="1" dirty="0">
              <a:solidFill>
                <a:schemeClr val="accent1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8763000" cy="93027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76213" algn="ctr">
              <a:lnSpc>
                <a:spcPct val="80000"/>
              </a:lnSpc>
              <a:defRPr/>
            </a:pPr>
            <a:endParaRPr lang="en-US" sz="1600" b="1" dirty="0">
              <a:solidFill>
                <a:schemeClr val="accent1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indent="176213" algn="ctr">
              <a:lnSpc>
                <a:spcPct val="80000"/>
              </a:lnSpc>
              <a:defRPr/>
            </a:pPr>
            <a:r>
              <a:rPr lang="en-US" sz="3600" b="1" dirty="0">
                <a:solidFill>
                  <a:srgbClr val="FFFF00"/>
                </a:solidFill>
                <a:latin typeface="Arial" charset="0"/>
                <a:cs typeface="Arial" charset="0"/>
              </a:rPr>
              <a:t>Amendments done in </a:t>
            </a:r>
            <a:r>
              <a:rPr lang="en-US" sz="3600" b="1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2011</a:t>
            </a:r>
            <a:endParaRPr lang="en-US" sz="3600" b="1" dirty="0">
              <a:solidFill>
                <a:srgbClr val="FFFF00"/>
              </a:solidFill>
              <a:latin typeface="Arial" charset="0"/>
              <a:cs typeface="Arial" charset="0"/>
            </a:endParaRPr>
          </a:p>
          <a:p>
            <a:pPr indent="176213" algn="ctr">
              <a:lnSpc>
                <a:spcPct val="80000"/>
              </a:lnSpc>
              <a:defRPr/>
            </a:pPr>
            <a:endParaRPr lang="en-US" sz="1600" b="1" dirty="0">
              <a:solidFill>
                <a:schemeClr val="accent1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grpSp>
        <p:nvGrpSpPr>
          <p:cNvPr id="3" name="Group 8"/>
          <p:cNvGrpSpPr>
            <a:grpSpLocks noChangeAspect="1"/>
          </p:cNvGrpSpPr>
          <p:nvPr/>
        </p:nvGrpSpPr>
        <p:grpSpPr bwMode="auto">
          <a:xfrm>
            <a:off x="0" y="914400"/>
            <a:ext cx="2159000" cy="266700"/>
            <a:chOff x="0" y="0"/>
            <a:chExt cx="3399" cy="419"/>
          </a:xfrm>
        </p:grpSpPr>
        <p:sp>
          <p:nvSpPr>
            <p:cNvPr id="2057" name="AutoShape 9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3399" cy="419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0" y="1181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0" y="1181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90675" algn="l"/>
                <a:tab pos="3448050" algn="l"/>
              </a:tabLst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90675" algn="l"/>
                <a:tab pos="3448050" algn="l"/>
              </a:tabLst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	</a:t>
            </a:r>
            <a:endParaRPr kumimoji="0" lang="en-US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90675" algn="l"/>
                <a:tab pos="3448050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4" name="Group 21"/>
          <p:cNvGrpSpPr/>
          <p:nvPr/>
        </p:nvGrpSpPr>
        <p:grpSpPr>
          <a:xfrm>
            <a:off x="457200" y="1600200"/>
            <a:ext cx="8382000" cy="4167901"/>
            <a:chOff x="533400" y="1295400"/>
            <a:chExt cx="8382000" cy="4167901"/>
          </a:xfrm>
        </p:grpSpPr>
        <p:pic>
          <p:nvPicPr>
            <p:cNvPr id="2059" name="Picture 2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09600" y="2388750"/>
              <a:ext cx="1752600" cy="3074551"/>
            </a:xfrm>
            <a:prstGeom prst="rect">
              <a:avLst/>
            </a:prstGeom>
            <a:noFill/>
          </p:spPr>
        </p:pic>
        <p:pic>
          <p:nvPicPr>
            <p:cNvPr id="2058" name="Picture 2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67000" y="2388750"/>
              <a:ext cx="2209800" cy="3021450"/>
            </a:xfrm>
            <a:prstGeom prst="rect">
              <a:avLst/>
            </a:prstGeom>
            <a:noFill/>
          </p:spPr>
        </p:pic>
        <p:pic>
          <p:nvPicPr>
            <p:cNvPr id="2053" name="Picture 2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467600" y="3962400"/>
              <a:ext cx="1447800" cy="1295400"/>
            </a:xfrm>
            <a:prstGeom prst="rect">
              <a:avLst/>
            </a:prstGeom>
            <a:noFill/>
          </p:spPr>
        </p:pic>
        <p:pic>
          <p:nvPicPr>
            <p:cNvPr id="2054" name="Picture 2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467600" y="2286000"/>
              <a:ext cx="1409700" cy="1371600"/>
            </a:xfrm>
            <a:prstGeom prst="rect">
              <a:avLst/>
            </a:prstGeom>
            <a:noFill/>
          </p:spPr>
        </p:pic>
        <p:pic>
          <p:nvPicPr>
            <p:cNvPr id="2055" name="Picture 2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334000" y="3962400"/>
              <a:ext cx="1697248" cy="1371600"/>
            </a:xfrm>
            <a:prstGeom prst="rect">
              <a:avLst/>
            </a:prstGeom>
            <a:noFill/>
          </p:spPr>
        </p:pic>
        <p:grpSp>
          <p:nvGrpSpPr>
            <p:cNvPr id="5" name="Group 2"/>
            <p:cNvGrpSpPr>
              <a:grpSpLocks/>
            </p:cNvGrpSpPr>
            <p:nvPr/>
          </p:nvGrpSpPr>
          <p:grpSpPr bwMode="auto">
            <a:xfrm>
              <a:off x="5334000" y="2312629"/>
              <a:ext cx="1676400" cy="1421288"/>
              <a:chOff x="6300" y="2548"/>
              <a:chExt cx="3960" cy="3163"/>
            </a:xfrm>
          </p:grpSpPr>
          <p:pic>
            <p:nvPicPr>
              <p:cNvPr id="2052" name="Picture 4" descr="feb-11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6300" y="2548"/>
                <a:ext cx="3960" cy="2824"/>
              </a:xfrm>
              <a:prstGeom prst="rect">
                <a:avLst/>
              </a:prstGeom>
              <a:noFill/>
            </p:spPr>
          </p:pic>
          <p:pic>
            <p:nvPicPr>
              <p:cNvPr id="2051" name="Picture 3" descr="Cigrate packet 1_Page_1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6300" y="5312"/>
                <a:ext cx="3960" cy="399"/>
              </a:xfrm>
              <a:prstGeom prst="rect">
                <a:avLst/>
              </a:prstGeom>
              <a:noFill/>
            </p:spPr>
          </p:pic>
        </p:grpSp>
        <p:sp>
          <p:nvSpPr>
            <p:cNvPr id="20" name="Rectangle 19"/>
            <p:cNvSpPr/>
            <p:nvPr/>
          </p:nvSpPr>
          <p:spPr>
            <a:xfrm>
              <a:off x="533400" y="1295400"/>
              <a:ext cx="3733800" cy="6906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  <a:buClr>
                  <a:schemeClr val="tx1"/>
                </a:buClr>
              </a:pPr>
              <a:r>
                <a:rPr lang="en-US" sz="2400" b="1" dirty="0" smtClean="0">
                  <a:solidFill>
                    <a:srgbClr val="FFFF00"/>
                  </a:solidFill>
                </a:rPr>
                <a:t>Health warnings on </a:t>
              </a:r>
            </a:p>
            <a:p>
              <a:pPr algn="ctr">
                <a:lnSpc>
                  <a:spcPct val="80000"/>
                </a:lnSpc>
                <a:buClr>
                  <a:schemeClr val="tx1"/>
                </a:buClr>
              </a:pPr>
              <a:r>
                <a:rPr lang="en-US" sz="2400" b="1" dirty="0" smtClean="0">
                  <a:solidFill>
                    <a:srgbClr val="FFFF00"/>
                  </a:solidFill>
                </a:rPr>
                <a:t>Smoking products 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953000" y="1371600"/>
              <a:ext cx="3962400" cy="6906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  <a:buClr>
                  <a:schemeClr val="tx1"/>
                </a:buClr>
              </a:pPr>
              <a:r>
                <a:rPr lang="en-US" sz="2400" b="1" dirty="0" smtClean="0">
                  <a:solidFill>
                    <a:srgbClr val="FFFF00"/>
                  </a:solidFill>
                </a:rPr>
                <a:t>Health warnings on </a:t>
              </a:r>
            </a:p>
            <a:p>
              <a:pPr algn="ctr">
                <a:lnSpc>
                  <a:spcPct val="80000"/>
                </a:lnSpc>
                <a:buClr>
                  <a:schemeClr val="tx1"/>
                </a:buClr>
              </a:pPr>
              <a:r>
                <a:rPr lang="en-US" sz="2400" b="1" dirty="0" smtClean="0">
                  <a:solidFill>
                    <a:srgbClr val="FFFF00"/>
                  </a:solidFill>
                </a:rPr>
                <a:t> Non Smoking products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533400"/>
            <a:ext cx="7075121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6600" b="1" cap="none" spc="0" dirty="0" smtClean="0">
                <a:ln w="50800"/>
                <a:solidFill>
                  <a:srgbClr val="FFFF00"/>
                </a:solidFill>
                <a:effectLst/>
              </a:rPr>
              <a:t>Only Legislations</a:t>
            </a:r>
          </a:p>
          <a:p>
            <a:pPr algn="ctr"/>
            <a:r>
              <a:rPr lang="en-US" sz="6600" b="1" cap="none" spc="0" dirty="0" smtClean="0">
                <a:ln w="50800"/>
                <a:solidFill>
                  <a:srgbClr val="FFFF00"/>
                </a:solidFill>
                <a:effectLst/>
              </a:rPr>
              <a:t> are </a:t>
            </a:r>
          </a:p>
          <a:p>
            <a:pPr algn="ctr"/>
            <a:r>
              <a:rPr lang="en-US" sz="6600" b="1" cap="none" spc="0" dirty="0" smtClean="0">
                <a:ln w="50800"/>
                <a:solidFill>
                  <a:srgbClr val="FFFF00"/>
                </a:solidFill>
                <a:effectLst/>
              </a:rPr>
              <a:t>not enough</a:t>
            </a:r>
            <a:endParaRPr lang="en-US" sz="6600" b="1" cap="none" spc="0" dirty="0">
              <a:ln w="50800"/>
              <a:solidFill>
                <a:srgbClr val="FFFF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ChangeArrowheads="1"/>
          </p:cNvSpPr>
          <p:nvPr/>
        </p:nvSpPr>
        <p:spPr bwMode="auto">
          <a:xfrm>
            <a:off x="304800" y="304800"/>
            <a:ext cx="81534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3600" b="1" dirty="0">
                <a:latin typeface="+mn-lt"/>
              </a:rPr>
              <a:t>Offer help to quit tobacco use</a:t>
            </a:r>
          </a:p>
        </p:txBody>
      </p:sp>
      <p:sp>
        <p:nvSpPr>
          <p:cNvPr id="11267" name="Rectangle 5"/>
          <p:cNvSpPr>
            <a:spLocks noChangeArrowheads="1"/>
          </p:cNvSpPr>
          <p:nvPr/>
        </p:nvSpPr>
        <p:spPr bwMode="auto">
          <a:xfrm>
            <a:off x="2667000" y="2182505"/>
            <a:ext cx="6477000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tabLst>
                <a:tab pos="-2857500" algn="l"/>
              </a:tabLst>
              <a:defRPr/>
            </a:pPr>
            <a:endParaRPr lang="en-US" sz="2000" b="1" i="1" dirty="0">
              <a:latin typeface="+mn-lt"/>
            </a:endParaRPr>
          </a:p>
          <a:p>
            <a:pPr algn="ctr">
              <a:tabLst>
                <a:tab pos="-2857500" algn="l"/>
              </a:tabLst>
              <a:defRPr/>
            </a:pPr>
            <a:endParaRPr lang="en-US" sz="2000" dirty="0">
              <a:latin typeface="+mn-lt"/>
            </a:endParaRPr>
          </a:p>
          <a:p>
            <a:pPr algn="ctr">
              <a:tabLst>
                <a:tab pos="-2857500" algn="l"/>
              </a:tabLst>
              <a:defRPr/>
            </a:pPr>
            <a:r>
              <a:rPr lang="en-US" sz="2400" dirty="0">
                <a:latin typeface="+mn-lt"/>
              </a:rPr>
              <a:t> </a:t>
            </a:r>
            <a:r>
              <a:rPr lang="en-US" sz="2800" dirty="0">
                <a:latin typeface="+mn-lt"/>
              </a:rPr>
              <a:t>Tobacco quitting/ cessation is not an easy task. It requires  </a:t>
            </a:r>
            <a:r>
              <a:rPr lang="en-US" sz="2800" b="1" dirty="0">
                <a:latin typeface="+mn-lt"/>
              </a:rPr>
              <a:t>tremendous willpower</a:t>
            </a:r>
            <a:r>
              <a:rPr lang="en-US" sz="2800" dirty="0">
                <a:latin typeface="+mn-lt"/>
              </a:rPr>
              <a:t> </a:t>
            </a:r>
          </a:p>
          <a:p>
            <a:pPr algn="ctr">
              <a:tabLst>
                <a:tab pos="-2857500" algn="l"/>
              </a:tabLst>
              <a:defRPr/>
            </a:pPr>
            <a:r>
              <a:rPr lang="en-US" sz="2800" dirty="0">
                <a:latin typeface="+mn-lt"/>
              </a:rPr>
              <a:t>to quit. </a:t>
            </a:r>
          </a:p>
          <a:p>
            <a:pPr algn="ctr">
              <a:tabLst>
                <a:tab pos="-2857500" algn="l"/>
              </a:tabLst>
              <a:defRPr/>
            </a:pPr>
            <a:endParaRPr lang="en-US" sz="2000" dirty="0">
              <a:latin typeface="+mn-lt"/>
            </a:endParaRPr>
          </a:p>
        </p:txBody>
      </p:sp>
      <p:pic>
        <p:nvPicPr>
          <p:cNvPr id="6656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12954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5" name="Picture 9" descr="MCj0406148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513198">
            <a:off x="490519" y="3138529"/>
            <a:ext cx="2495550" cy="286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Rectangle 10"/>
          <p:cNvSpPr>
            <a:spLocks noChangeArrowheads="1"/>
          </p:cNvSpPr>
          <p:nvPr/>
        </p:nvSpPr>
        <p:spPr bwMode="auto">
          <a:xfrm>
            <a:off x="2743200" y="4876800"/>
            <a:ext cx="6400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dirty="0" smtClean="0">
                <a:latin typeface="+mn-lt"/>
              </a:rPr>
              <a:t>people </a:t>
            </a:r>
            <a:r>
              <a:rPr lang="en-US" sz="2800" dirty="0">
                <a:latin typeface="+mn-lt"/>
              </a:rPr>
              <a:t>need to create</a:t>
            </a:r>
          </a:p>
          <a:p>
            <a:pPr algn="ctr">
              <a:defRPr/>
            </a:pPr>
            <a:r>
              <a:rPr lang="en-US" sz="2800" dirty="0">
                <a:latin typeface="+mn-lt"/>
              </a:rPr>
              <a:t> </a:t>
            </a:r>
            <a:r>
              <a:rPr lang="en-US" sz="2800" b="1" dirty="0">
                <a:latin typeface="+mn-lt"/>
              </a:rPr>
              <a:t>positive attitude</a:t>
            </a:r>
            <a:r>
              <a:rPr lang="en-US" sz="2800" dirty="0">
                <a:latin typeface="+mn-lt"/>
              </a:rPr>
              <a:t> </a:t>
            </a:r>
          </a:p>
          <a:p>
            <a:pPr algn="ctr">
              <a:defRPr/>
            </a:pPr>
            <a:r>
              <a:rPr lang="en-US" sz="2800" dirty="0">
                <a:latin typeface="+mn-lt"/>
              </a:rPr>
              <a:t>and enhance their </a:t>
            </a:r>
            <a:r>
              <a:rPr lang="en-US" sz="2800" b="1" dirty="0">
                <a:latin typeface="+mn-lt"/>
              </a:rPr>
              <a:t>willpower</a:t>
            </a:r>
            <a:r>
              <a:rPr lang="en-US" sz="2800" dirty="0">
                <a:latin typeface="+mn-lt"/>
              </a:rPr>
              <a:t>. </a:t>
            </a:r>
          </a:p>
        </p:txBody>
      </p:sp>
      <p:sp>
        <p:nvSpPr>
          <p:cNvPr id="11271" name="Rectangle 11"/>
          <p:cNvSpPr>
            <a:spLocks noChangeArrowheads="1"/>
          </p:cNvSpPr>
          <p:nvPr/>
        </p:nvSpPr>
        <p:spPr bwMode="auto">
          <a:xfrm>
            <a:off x="1295400" y="1779588"/>
            <a:ext cx="533979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b="1" i="1" dirty="0">
                <a:solidFill>
                  <a:srgbClr val="FFFF00"/>
                </a:solidFill>
                <a:latin typeface="+mn-lt"/>
              </a:rPr>
              <a:t>Tobacco Cessation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304800" y="304800"/>
            <a:ext cx="81534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3600" b="1" dirty="0">
                <a:latin typeface="+mn-lt"/>
              </a:rPr>
              <a:t>Offer help to quit tobacco use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533400" y="2133600"/>
            <a:ext cx="80772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buFontTx/>
              <a:buChar char="•"/>
              <a:tabLst>
                <a:tab pos="-2857500" algn="l"/>
              </a:tabLst>
              <a:defRPr/>
            </a:pPr>
            <a:r>
              <a:rPr lang="en-US" sz="2400" b="1" dirty="0">
                <a:latin typeface="+mn-lt"/>
              </a:rPr>
              <a:t>Declaration: Declare your date of quitting and tell your family members / friends. </a:t>
            </a:r>
          </a:p>
          <a:p>
            <a:pPr>
              <a:buFontTx/>
              <a:buChar char="•"/>
              <a:tabLst>
                <a:tab pos="-2857500" algn="l"/>
              </a:tabLst>
              <a:defRPr/>
            </a:pPr>
            <a:endParaRPr lang="en-US" sz="2400" b="1" dirty="0" smtClean="0">
              <a:latin typeface="+mn-lt"/>
            </a:endParaRPr>
          </a:p>
          <a:p>
            <a:pPr>
              <a:buFontTx/>
              <a:buChar char="•"/>
              <a:tabLst>
                <a:tab pos="-2857500" algn="l"/>
              </a:tabLst>
              <a:defRPr/>
            </a:pPr>
            <a:r>
              <a:rPr lang="en-US" sz="2400" b="1" dirty="0" smtClean="0">
                <a:latin typeface="+mn-lt"/>
              </a:rPr>
              <a:t>Avoid</a:t>
            </a:r>
            <a:r>
              <a:rPr lang="en-US" sz="2400" b="1" dirty="0">
                <a:latin typeface="+mn-lt"/>
              </a:rPr>
              <a:t>: Avoid people and places where you are tempted to consume tobacco. </a:t>
            </a:r>
            <a:endParaRPr lang="en-US" sz="2400" b="1" dirty="0" smtClean="0">
              <a:latin typeface="+mn-lt"/>
            </a:endParaRPr>
          </a:p>
          <a:p>
            <a:pPr>
              <a:buFontTx/>
              <a:buChar char="•"/>
              <a:tabLst>
                <a:tab pos="-2857500" algn="l"/>
              </a:tabLst>
              <a:defRPr/>
            </a:pPr>
            <a:endParaRPr lang="en-US" sz="2400" b="1" dirty="0" smtClean="0"/>
          </a:p>
          <a:p>
            <a:pPr>
              <a:buFontTx/>
              <a:buChar char="•"/>
              <a:tabLst>
                <a:tab pos="-2857500" algn="l"/>
              </a:tabLst>
              <a:defRPr/>
            </a:pPr>
            <a:r>
              <a:rPr lang="en-US" sz="2400" b="1" dirty="0" smtClean="0"/>
              <a:t>Take up hobbies that keep your hands </a:t>
            </a:r>
            <a:r>
              <a:rPr lang="en-US" sz="2400" b="1" dirty="0" smtClean="0"/>
              <a:t>busy</a:t>
            </a:r>
          </a:p>
          <a:p>
            <a:pPr>
              <a:buFontTx/>
              <a:buChar char="•"/>
              <a:tabLst>
                <a:tab pos="-2857500" algn="l"/>
              </a:tabLst>
              <a:defRPr/>
            </a:pPr>
            <a:endParaRPr lang="en-US" sz="2400" b="1" dirty="0" smtClean="0"/>
          </a:p>
          <a:p>
            <a:pPr>
              <a:buFontTx/>
              <a:buChar char="•"/>
              <a:tabLst>
                <a:tab pos="-2857500" algn="l"/>
              </a:tabLst>
              <a:defRPr/>
            </a:pPr>
            <a:endParaRPr lang="en-US" sz="2400" b="1" dirty="0" smtClean="0"/>
          </a:p>
          <a:p>
            <a:pPr>
              <a:buFontTx/>
              <a:buChar char="•"/>
              <a:tabLst>
                <a:tab pos="-2857500" algn="l"/>
              </a:tabLst>
              <a:defRPr/>
            </a:pPr>
            <a:r>
              <a:rPr lang="en-US" sz="2400" b="1" dirty="0" smtClean="0"/>
              <a:t>Recall </a:t>
            </a:r>
            <a:r>
              <a:rPr lang="en-US" sz="2400" b="1" dirty="0" smtClean="0"/>
              <a:t>the happy moments in your life. </a:t>
            </a:r>
            <a:endParaRPr lang="en-US" sz="2400" b="1" dirty="0" smtClean="0"/>
          </a:p>
          <a:p>
            <a:pPr>
              <a:buFontTx/>
              <a:buChar char="•"/>
              <a:tabLst>
                <a:tab pos="-2857500" algn="l"/>
              </a:tabLst>
              <a:defRPr/>
            </a:pPr>
            <a:endParaRPr lang="en-US" sz="2400" b="1" dirty="0" smtClean="0"/>
          </a:p>
          <a:p>
            <a:pPr>
              <a:buFontTx/>
              <a:buChar char="•"/>
              <a:tabLst>
                <a:tab pos="-2857500" algn="l"/>
              </a:tabLst>
              <a:defRPr/>
            </a:pPr>
            <a:r>
              <a:rPr lang="en-US" sz="2400" b="1" dirty="0" smtClean="0"/>
              <a:t>Exercise: Jogging, Breathing, skipping etc.</a:t>
            </a:r>
          </a:p>
          <a:p>
            <a:pPr>
              <a:buFontTx/>
              <a:buChar char="•"/>
              <a:tabLst>
                <a:tab pos="-2857500" algn="l"/>
              </a:tabLst>
              <a:defRPr/>
            </a:pPr>
            <a:endParaRPr lang="en-US" sz="2400" b="1" dirty="0">
              <a:latin typeface="+mn-lt"/>
            </a:endParaRPr>
          </a:p>
        </p:txBody>
      </p:sp>
      <p:sp>
        <p:nvSpPr>
          <p:cNvPr id="12292" name="Rectangle 5"/>
          <p:cNvSpPr>
            <a:spLocks noChangeArrowheads="1"/>
          </p:cNvSpPr>
          <p:nvPr/>
        </p:nvSpPr>
        <p:spPr bwMode="auto">
          <a:xfrm>
            <a:off x="381000" y="1171575"/>
            <a:ext cx="723787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FFFF00"/>
                </a:solidFill>
                <a:latin typeface="+mn-lt"/>
              </a:rPr>
              <a:t>The following methods can be used for tobacco </a:t>
            </a:r>
          </a:p>
          <a:p>
            <a:pPr>
              <a:defRPr/>
            </a:pPr>
            <a:r>
              <a:rPr lang="en-US" sz="2400" b="1" dirty="0">
                <a:solidFill>
                  <a:srgbClr val="FFFF00"/>
                </a:solidFill>
                <a:latin typeface="+mn-lt"/>
              </a:rPr>
              <a:t>cessation.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sz="3600" b="1" dirty="0" smtClean="0">
                <a:solidFill>
                  <a:srgbClr val="FFFF00"/>
                </a:solidFill>
              </a:rPr>
              <a:t>Methods to avoid Tobacco</a:t>
            </a:r>
            <a:endParaRPr lang="en-US" sz="3600" b="1" dirty="0" smtClean="0">
              <a:solidFill>
                <a:srgbClr val="FFFF00"/>
              </a:solidFill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5562600" cy="452596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3200" b="1" dirty="0" smtClean="0"/>
              <a:t>Drink Water:</a:t>
            </a:r>
            <a:r>
              <a:rPr lang="en-US" sz="3200" dirty="0" smtClean="0"/>
              <a:t> It will flush out the chemicals.</a:t>
            </a:r>
          </a:p>
          <a:p>
            <a:pPr eaLnBrk="1" hangingPunct="1">
              <a:lnSpc>
                <a:spcPct val="80000"/>
              </a:lnSpc>
            </a:pPr>
            <a:endParaRPr lang="en-US" sz="3200" dirty="0" smtClean="0"/>
          </a:p>
          <a:p>
            <a:pPr eaLnBrk="1" hangingPunct="1">
              <a:lnSpc>
                <a:spcPct val="80000"/>
              </a:lnSpc>
            </a:pPr>
            <a:endParaRPr lang="en-US" sz="3200" dirty="0" smtClean="0"/>
          </a:p>
          <a:p>
            <a:pPr eaLnBrk="1" hangingPunct="1">
              <a:lnSpc>
                <a:spcPct val="80000"/>
              </a:lnSpc>
            </a:pPr>
            <a:r>
              <a:rPr lang="en-US" sz="3200" dirty="0" smtClean="0"/>
              <a:t>Instead of tobacco products eat food items like peanuts</a:t>
            </a:r>
          </a:p>
          <a:p>
            <a:pPr eaLnBrk="1" hangingPunct="1">
              <a:lnSpc>
                <a:spcPct val="80000"/>
              </a:lnSpc>
            </a:pPr>
            <a:endParaRPr lang="en-US" sz="3200" dirty="0" smtClean="0"/>
          </a:p>
          <a:p>
            <a:pPr eaLnBrk="1" hangingPunct="1">
              <a:lnSpc>
                <a:spcPct val="80000"/>
              </a:lnSpc>
            </a:pPr>
            <a:endParaRPr lang="en-US" sz="3200" b="1" dirty="0" smtClean="0"/>
          </a:p>
          <a:p>
            <a:pPr eaLnBrk="1" hangingPunct="1">
              <a:lnSpc>
                <a:spcPct val="80000"/>
              </a:lnSpc>
            </a:pPr>
            <a:r>
              <a:rPr lang="en-US" sz="3200" b="1" dirty="0" smtClean="0"/>
              <a:t>Discuss:</a:t>
            </a:r>
            <a:r>
              <a:rPr lang="en-US" sz="3200" dirty="0" smtClean="0"/>
              <a:t> Talk about your thoughts and feelings.</a:t>
            </a:r>
          </a:p>
          <a:p>
            <a:pPr eaLnBrk="1" hangingPunct="1">
              <a:lnSpc>
                <a:spcPct val="80000"/>
              </a:lnSpc>
            </a:pPr>
            <a:endParaRPr lang="en-US" sz="2400" b="1" dirty="0" smtClean="0"/>
          </a:p>
        </p:txBody>
      </p:sp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1295400"/>
            <a:ext cx="24384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7" name="Picture 5" descr="MPj0422116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4267200"/>
            <a:ext cx="2819400" cy="235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en-US" sz="4400" b="1" dirty="0" smtClean="0">
                <a:solidFill>
                  <a:srgbClr val="FFFF00"/>
                </a:solidFill>
              </a:rPr>
              <a:t>Methods to avoid Tobacco</a:t>
            </a:r>
            <a:endParaRPr lang="en-US" sz="4400" b="1" dirty="0" smtClean="0">
              <a:latin typeface="+mn-lt"/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4000"/>
            <a:ext cx="6248400" cy="5105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b="1" dirty="0" smtClean="0"/>
              <a:t>Ride out:</a:t>
            </a:r>
            <a:r>
              <a:rPr lang="en-US" sz="2400" dirty="0" smtClean="0"/>
              <a:t>  Ride out the desire; It will go away but do not fool yourself thinking you can just have one.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/>
              <a:t>Reward:</a:t>
            </a:r>
            <a:r>
              <a:rPr lang="en-US" sz="2400" dirty="0" smtClean="0"/>
              <a:t> Reward yourself in ways that don’t cost money 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/>
              <a:t>Medication: </a:t>
            </a:r>
            <a:r>
              <a:rPr lang="en-US" sz="2400" dirty="0" smtClean="0"/>
              <a:t>If you are not</a:t>
            </a:r>
            <a:r>
              <a:rPr lang="en-US" sz="2400" b="1" dirty="0" smtClean="0"/>
              <a:t> </a:t>
            </a:r>
            <a:r>
              <a:rPr lang="en-US" sz="2400" dirty="0" smtClean="0"/>
              <a:t>able to control your self by using the above methods then go ahead and take medical help for cessation.</a:t>
            </a:r>
          </a:p>
        </p:txBody>
      </p:sp>
      <p:pic>
        <p:nvPicPr>
          <p:cNvPr id="70660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4114800"/>
            <a:ext cx="2133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1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1905000"/>
            <a:ext cx="1524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4226994766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37643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43000" y="5103674"/>
            <a:ext cx="8001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5400" b="1" cap="none" spc="0" dirty="0" smtClean="0">
                <a:ln w="50800"/>
                <a:solidFill>
                  <a:srgbClr val="FFFF00"/>
                </a:solidFill>
                <a:effectLst/>
              </a:rPr>
              <a:t>Let Us </a:t>
            </a:r>
            <a:r>
              <a:rPr lang="en-US" sz="5400" b="1" cap="none" spc="0" dirty="0" err="1" smtClean="0">
                <a:ln w="50800"/>
                <a:solidFill>
                  <a:srgbClr val="FFFF00"/>
                </a:solidFill>
                <a:effectLst/>
              </a:rPr>
              <a:t>Sav</a:t>
            </a:r>
            <a:r>
              <a:rPr lang="en-US" sz="5400" b="1" dirty="0" err="1" smtClean="0">
                <a:ln w="50800"/>
                <a:solidFill>
                  <a:srgbClr val="FFFF00"/>
                </a:solidFill>
              </a:rPr>
              <a:t>e</a:t>
            </a:r>
            <a:r>
              <a:rPr lang="en-US" sz="5400" b="1" cap="none" spc="0" dirty="0" err="1" smtClean="0">
                <a:ln w="50800"/>
                <a:solidFill>
                  <a:srgbClr val="FFFF00"/>
                </a:solidFill>
                <a:effectLst/>
              </a:rPr>
              <a:t>Young</a:t>
            </a:r>
            <a:r>
              <a:rPr lang="en-US" sz="5400" b="1" cap="none" spc="0" dirty="0" smtClean="0">
                <a:ln w="50800"/>
                <a:solidFill>
                  <a:srgbClr val="FFFF00"/>
                </a:solidFill>
                <a:effectLst/>
              </a:rPr>
              <a:t> India </a:t>
            </a:r>
          </a:p>
          <a:p>
            <a:r>
              <a:rPr lang="en-US" sz="5400" b="1" dirty="0" smtClean="0">
                <a:ln w="50800"/>
                <a:solidFill>
                  <a:srgbClr val="FFFF00"/>
                </a:solidFill>
              </a:rPr>
              <a:t>From </a:t>
            </a:r>
            <a:r>
              <a:rPr lang="en-US" sz="5400" b="1" cap="none" spc="0" dirty="0" smtClean="0">
                <a:ln w="50800"/>
                <a:solidFill>
                  <a:srgbClr val="FFFF00"/>
                </a:solidFill>
                <a:effectLst/>
              </a:rPr>
              <a:t>Tobacco</a:t>
            </a:r>
            <a:endParaRPr lang="en-US" sz="5400" b="1" cap="none" spc="0" dirty="0">
              <a:ln w="50800"/>
              <a:solidFill>
                <a:srgbClr val="FFFF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lifeslittlemysteries.com/images/stories/ashtray-101018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916832"/>
            <a:ext cx="8153400" cy="1371600"/>
          </a:xfrm>
          <a:solidFill>
            <a:schemeClr val="bg2">
              <a:lumMod val="75000"/>
            </a:schemeClr>
          </a:solidFill>
        </p:spPr>
        <p:txBody>
          <a:bodyPr>
            <a:noAutofit/>
          </a:bodyPr>
          <a:lstStyle/>
          <a:p>
            <a:pPr algn="ctr">
              <a:buNone/>
            </a:pPr>
            <a:endParaRPr lang="en-US" sz="1200" b="1" dirty="0" smtClean="0">
              <a:solidFill>
                <a:schemeClr val="bg2">
                  <a:lumMod val="10000"/>
                </a:schemeClr>
              </a:solidFill>
              <a:latin typeface="Albertus Extra Bold" pitchFamily="34" charset="0"/>
            </a:endParaRPr>
          </a:p>
          <a:p>
            <a:pPr algn="ctr">
              <a:buNone/>
            </a:pPr>
            <a:r>
              <a:rPr lang="en-US" sz="4000" b="1" dirty="0" smtClean="0">
                <a:solidFill>
                  <a:srgbClr val="FFFF00"/>
                </a:solidFill>
                <a:latin typeface="Albertus Extra Bold" pitchFamily="34" charset="0"/>
              </a:rPr>
              <a:t>Reality Check </a:t>
            </a:r>
            <a:r>
              <a:rPr lang="en-US" sz="4000" b="1" dirty="0" smtClean="0">
                <a:solidFill>
                  <a:srgbClr val="FFFF00"/>
                </a:solidFill>
                <a:latin typeface="Albertus Extra Bold" pitchFamily="34" charset="0"/>
              </a:rPr>
              <a:t>…</a:t>
            </a:r>
            <a:endParaRPr lang="en-US" sz="4000" b="1" dirty="0">
              <a:solidFill>
                <a:srgbClr val="FFFF00"/>
              </a:solidFill>
              <a:latin typeface="Albertus Extra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686800" cy="6629400"/>
          </a:xfrm>
        </p:spPr>
        <p:txBody>
          <a:bodyPr>
            <a:normAutofit/>
          </a:bodyPr>
          <a:lstStyle/>
          <a:p>
            <a:pPr lvl="0"/>
            <a:r>
              <a:rPr lang="en-US" sz="6600" b="1" dirty="0" smtClean="0">
                <a:solidFill>
                  <a:srgbClr val="FFFF00"/>
                </a:solidFill>
                <a:cs typeface="Arial" pitchFamily="34" charset="0"/>
              </a:rPr>
              <a:t>Tobacco Free Colleges</a:t>
            </a:r>
            <a:endParaRPr lang="en-US" sz="9600" dirty="0" smtClean="0">
              <a:solidFill>
                <a:srgbClr val="FFFF00"/>
              </a:solidFill>
            </a:endParaRPr>
          </a:p>
        </p:txBody>
      </p:sp>
      <p:pic>
        <p:nvPicPr>
          <p:cNvPr id="1026" name="Picture 2" descr="P:\shout\08-09\DSC05872.JPG"/>
          <p:cNvPicPr>
            <a:picLocks noChangeAspect="1" noChangeArrowheads="1"/>
          </p:cNvPicPr>
          <p:nvPr/>
        </p:nvPicPr>
        <p:blipFill>
          <a:blip r:embed="rId2" cstate="print">
            <a:lum bright="14000"/>
          </a:blip>
          <a:srcRect/>
          <a:stretch>
            <a:fillRect/>
          </a:stretch>
        </p:blipFill>
        <p:spPr bwMode="auto">
          <a:xfrm rot="20975906">
            <a:off x="255357" y="3277496"/>
            <a:ext cx="4292600" cy="3219450"/>
          </a:xfrm>
          <a:prstGeom prst="rect">
            <a:avLst/>
          </a:prstGeom>
          <a:noFill/>
        </p:spPr>
      </p:pic>
      <p:pic>
        <p:nvPicPr>
          <p:cNvPr id="1027" name="Picture 3" descr="P:\shout\08-09\DSC058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990600"/>
            <a:ext cx="3429000" cy="2571750"/>
          </a:xfrm>
          <a:prstGeom prst="rect">
            <a:avLst/>
          </a:prstGeom>
          <a:noFill/>
        </p:spPr>
      </p:pic>
      <p:pic>
        <p:nvPicPr>
          <p:cNvPr id="1028" name="Picture 4" descr="P:\shout\08-09\DSC058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3695700"/>
            <a:ext cx="3911600" cy="2933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686800" cy="6629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rgbClr val="FFFF00"/>
                </a:solidFill>
                <a:cs typeface="Arial" pitchFamily="34" charset="0"/>
              </a:rPr>
              <a:t>We can do... </a:t>
            </a:r>
          </a:p>
          <a:p>
            <a:pPr lvl="0"/>
            <a:r>
              <a:rPr lang="en-US" sz="3200" b="1" dirty="0" smtClean="0">
                <a:solidFill>
                  <a:srgbClr val="FFFF00"/>
                </a:solidFill>
              </a:rPr>
              <a:t>Criteria of Tobacco Free Education Institutes</a:t>
            </a:r>
          </a:p>
          <a:p>
            <a:pPr>
              <a:buNone/>
            </a:pPr>
            <a:endParaRPr lang="en-US" sz="2800" b="1" dirty="0" smtClean="0"/>
          </a:p>
          <a:p>
            <a:pPr marL="550926" indent="-514350">
              <a:buAutoNum type="arabicPeriod"/>
            </a:pPr>
            <a:r>
              <a:rPr lang="en-US" sz="2800" dirty="0" smtClean="0"/>
              <a:t>Display </a:t>
            </a:r>
            <a:r>
              <a:rPr lang="en-US" sz="2800" dirty="0" smtClean="0"/>
              <a:t>of “Tobacco free School” or “Tobacco-free Institution” </a:t>
            </a:r>
            <a:r>
              <a:rPr lang="en-US" sz="2800" dirty="0" smtClean="0"/>
              <a:t>board</a:t>
            </a:r>
          </a:p>
          <a:p>
            <a:pPr marL="550926" indent="-514350">
              <a:buAutoNum type="arabicPeriod"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2. No sale of tobacco products inside the premises and Within the radius of 100 yards from school </a:t>
            </a:r>
            <a:r>
              <a:rPr lang="en-US" sz="2800" dirty="0" smtClean="0"/>
              <a:t>/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3. No smoking or chewing of tobacco inside the premises of institution by students/ teachers/ other staff members / visitors.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686800" cy="6629400"/>
          </a:xfrm>
        </p:spPr>
        <p:txBody>
          <a:bodyPr>
            <a:normAutofit fontScale="47500" lnSpcReduction="20000"/>
          </a:bodyPr>
          <a:lstStyle/>
          <a:p>
            <a:endParaRPr lang="en-US" sz="6600" dirty="0" smtClean="0"/>
          </a:p>
          <a:p>
            <a:pPr>
              <a:buNone/>
            </a:pPr>
            <a:endParaRPr lang="en-US" sz="6600" dirty="0" smtClean="0"/>
          </a:p>
          <a:p>
            <a:pPr>
              <a:buNone/>
            </a:pPr>
            <a:r>
              <a:rPr lang="en-US" sz="9600" dirty="0" smtClean="0"/>
              <a:t>4</a:t>
            </a:r>
            <a:r>
              <a:rPr lang="en-US" sz="8400" dirty="0" smtClean="0"/>
              <a:t>. Display of sign boards “No Smoking Area- Smoking here is an offence”, </a:t>
            </a:r>
            <a:endParaRPr lang="en-US" sz="8400" dirty="0" smtClean="0"/>
          </a:p>
          <a:p>
            <a:pPr>
              <a:buNone/>
            </a:pPr>
            <a:endParaRPr lang="en-US" sz="8400" dirty="0" smtClean="0"/>
          </a:p>
          <a:p>
            <a:pPr>
              <a:buNone/>
            </a:pPr>
            <a:r>
              <a:rPr lang="en-US" sz="8400" dirty="0" smtClean="0"/>
              <a:t>5. Posters with information about the harm effects of </a:t>
            </a:r>
            <a:r>
              <a:rPr lang="en-US" sz="8400" dirty="0" smtClean="0"/>
              <a:t>tobacco</a:t>
            </a:r>
            <a:endParaRPr lang="en-US" sz="8400" dirty="0" smtClean="0"/>
          </a:p>
          <a:p>
            <a:pPr>
              <a:buNone/>
            </a:pPr>
            <a:endParaRPr lang="en-US" sz="8400" dirty="0" smtClean="0"/>
          </a:p>
          <a:p>
            <a:pPr>
              <a:buNone/>
            </a:pPr>
            <a:r>
              <a:rPr lang="en-US" sz="8400" dirty="0" smtClean="0"/>
              <a:t>6. </a:t>
            </a:r>
            <a:r>
              <a:rPr lang="en-US" sz="8400" dirty="0" smtClean="0"/>
              <a:t>A “Tobacco Control Committee” shall be in </a:t>
            </a:r>
            <a:r>
              <a:rPr lang="en-US" sz="8400" dirty="0" smtClean="0"/>
              <a:t>place</a:t>
            </a:r>
            <a:endParaRPr lang="en-US" sz="8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obbaco_Free-Graphicv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3875"/>
            <a:ext cx="9144000" cy="5810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named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686800" cy="66294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Font typeface="Arial" pitchFamily="34" charset="0"/>
              <a:buNone/>
            </a:pPr>
            <a:endParaRPr lang="en-US" sz="3600" b="1" dirty="0" smtClean="0">
              <a:solidFill>
                <a:srgbClr val="00B050"/>
              </a:solidFill>
              <a:cs typeface="Arial" pitchFamily="34" charset="0"/>
            </a:endParaRPr>
          </a:p>
          <a:p>
            <a:pPr marL="0" indent="0" algn="ctr">
              <a:buFont typeface="Arial" pitchFamily="34" charset="0"/>
              <a:buNone/>
            </a:pPr>
            <a:endParaRPr lang="en-US" sz="2600" b="1" dirty="0" smtClean="0">
              <a:solidFill>
                <a:srgbClr val="00B050"/>
              </a:solidFill>
              <a:cs typeface="Arial" pitchFamily="34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en-US" sz="9600" b="1" dirty="0" smtClean="0">
                <a:solidFill>
                  <a:srgbClr val="FFFF00"/>
                </a:solidFill>
                <a:cs typeface="Arial" pitchFamily="34" charset="0"/>
              </a:rPr>
              <a:t>Let’s make your College and University Tobacco Free.</a:t>
            </a:r>
            <a:endParaRPr lang="en-US" sz="6600" b="1" dirty="0" smtClean="0">
              <a:solidFill>
                <a:srgbClr val="FFFF00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qxzEDuIC_400x4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0"/>
            <a:ext cx="69342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quit-smoking650x433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296</TotalTime>
  <Words>2384</Words>
  <Application>Microsoft Office PowerPoint</Application>
  <PresentationFormat>On-screen Show (4:3)</PresentationFormat>
  <Paragraphs>495</Paragraphs>
  <Slides>97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97</vt:i4>
      </vt:variant>
    </vt:vector>
  </HeadingPairs>
  <TitlesOfParts>
    <vt:vector size="98" baseType="lpstr">
      <vt:lpstr>Technic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Healthy person </vt:lpstr>
      <vt:lpstr>Slide 16</vt:lpstr>
      <vt:lpstr>Slide 17</vt:lpstr>
      <vt:lpstr>Slide 18</vt:lpstr>
      <vt:lpstr>Slide 19</vt:lpstr>
      <vt:lpstr> PASSIVE (secondhand) smoking  </vt:lpstr>
      <vt:lpstr>Passive smoking  </vt:lpstr>
      <vt:lpstr>Second-hand smoking  </vt:lpstr>
      <vt:lpstr>Slide 23</vt:lpstr>
      <vt:lpstr> Third-hand smoking</vt:lpstr>
      <vt:lpstr>Slide 25</vt:lpstr>
      <vt:lpstr>Short-term effects</vt:lpstr>
      <vt:lpstr>Slide 27</vt:lpstr>
      <vt:lpstr>India is number one in oral cancer cases</vt:lpstr>
      <vt:lpstr>Symptoms of oral cancer…</vt:lpstr>
      <vt:lpstr>Symptoms of oral cancer…</vt:lpstr>
      <vt:lpstr>Symptoms of oral cancer…</vt:lpstr>
      <vt:lpstr>Symptoms of oral cancer…</vt:lpstr>
      <vt:lpstr>Tobacco &amp; Cancers </vt:lpstr>
      <vt:lpstr>Long-term effects</vt:lpstr>
      <vt:lpstr>Long-term effects</vt:lpstr>
      <vt:lpstr>Long-term effects</vt:lpstr>
      <vt:lpstr>Slide 37</vt:lpstr>
      <vt:lpstr>Slide 38</vt:lpstr>
      <vt:lpstr>Tobacco and Environment</vt:lpstr>
      <vt:lpstr>Tobacco and Environment</vt:lpstr>
      <vt:lpstr>Tobacco and Environment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Objectives of the Act</vt:lpstr>
      <vt:lpstr>Act says …</vt:lpstr>
      <vt:lpstr>Public Places [as per sec.3(l) of COTPA r/w  Rule 2(d)] of Prohibition of Smoking in Public Places Rules, 2008 includes</vt:lpstr>
      <vt:lpstr>Slide 71</vt:lpstr>
      <vt:lpstr>Public place must have the following Sign Board (Schedule II)</vt:lpstr>
      <vt:lpstr>Slide 73</vt:lpstr>
      <vt:lpstr>Slide 74</vt:lpstr>
      <vt:lpstr>Slide 75</vt:lpstr>
      <vt:lpstr>Indirect ads of Tobacco Product</vt:lpstr>
      <vt:lpstr>SPECIFIED HEALTH WARNINGS TO BE DISPLAYED ON TOBACCO PRODUCT PACKS as notified on 5th July 2006 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  <vt:lpstr>Slide 86</vt:lpstr>
      <vt:lpstr>Methods to avoid Tobacco</vt:lpstr>
      <vt:lpstr>Methods to avoid Tobacco</vt:lpstr>
      <vt:lpstr>Slide 89</vt:lpstr>
      <vt:lpstr>Slide 90</vt:lpstr>
      <vt:lpstr>Slide 91</vt:lpstr>
      <vt:lpstr>Slide 92</vt:lpstr>
      <vt:lpstr>Slide 93</vt:lpstr>
      <vt:lpstr>Slide 94</vt:lpstr>
      <vt:lpstr>Slide 95</vt:lpstr>
      <vt:lpstr>Slide 96</vt:lpstr>
      <vt:lpstr>Slide 97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PUROHIT</dc:creator>
  <cp:lastModifiedBy>PUROHIT</cp:lastModifiedBy>
  <cp:revision>30</cp:revision>
  <dcterms:created xsi:type="dcterms:W3CDTF">2006-08-16T00:00:00Z</dcterms:created>
  <dcterms:modified xsi:type="dcterms:W3CDTF">2020-05-29T15:26:18Z</dcterms:modified>
</cp:coreProperties>
</file>